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AAA92-4E76-4192-B22A-43C596D4A4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İş </a:t>
            </a:r>
            <a:r>
              <a:rPr lang="en-US" dirty="0" err="1"/>
              <a:t>Ya</a:t>
            </a:r>
            <a:r>
              <a:rPr lang="tr-TR" dirty="0"/>
              <a:t>ş</a:t>
            </a:r>
            <a:r>
              <a:rPr lang="en-US" dirty="0"/>
              <a:t>am</a:t>
            </a:r>
            <a:r>
              <a:rPr lang="tr-TR" dirty="0"/>
              <a:t>ında İletişim Becerileri</a:t>
            </a:r>
            <a:br>
              <a:rPr lang="tr-TR" dirty="0"/>
            </a:br>
            <a:r>
              <a:rPr lang="en-US" dirty="0" err="1"/>
              <a:t>Hafta</a:t>
            </a:r>
            <a:r>
              <a:rPr lang="en-US" dirty="0"/>
              <a:t> 13</a:t>
            </a:r>
            <a:endParaRPr lang="tr-T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3E88C6-FEAC-4942-A768-C180C849D1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41495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01BFC-0E9F-4A9D-956B-BD48D69AB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8C0AD-CCAD-428B-9CD2-8D9C023B2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4920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AE9F0-FF97-479C-82CC-6456F5C8A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6F2FA-88A2-4006-96E4-226AC35D54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7855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CB117-9E10-41EB-A41A-2071C5860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19C643-3D96-4334-979F-1906EE286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5856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210AC-1A44-4FC7-A456-99E0237F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245B3-7A65-49EF-B156-A2D1C00FBB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113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44849-9F21-4D32-8314-E38C389E3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EEF6A-4992-425E-B8B1-647DB7095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4486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85274-5C23-44E9-9EC9-6B82940E0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CC200-9985-4466-8823-59440E6029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2166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F6A42-2375-4EDA-A687-9101E30F0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03A8E-8F50-4843-BD6A-5D793979A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5420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1C39D-644E-4984-8F8A-BC02FC4CD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769AC-D89D-4FBD-8A57-16DCE9BE8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7116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1940B-47E9-4D16-9C4E-FD7A8E434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CD420-AF0C-4361-9E10-14B7C1471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01851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10</Words>
  <Application>Microsoft Office PowerPoint</Application>
  <PresentationFormat>Widescreen</PresentationFormat>
  <Paragraphs>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İş Yaşamında İletişim Becerileri Hafta 13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 Yaşamında İletişim Becerileri Hafta 13</dc:title>
  <dc:creator>Author 2</dc:creator>
  <cp:lastModifiedBy>Author 2</cp:lastModifiedBy>
  <cp:revision>1</cp:revision>
  <dcterms:created xsi:type="dcterms:W3CDTF">2020-01-13T11:20:55Z</dcterms:created>
  <dcterms:modified xsi:type="dcterms:W3CDTF">2020-01-13T11:21:34Z</dcterms:modified>
</cp:coreProperties>
</file>