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8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918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497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533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919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804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978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882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728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962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016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BME261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C++ Arrays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Passing Arrays to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You just need to provide array name without square brackets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function1(ar,5);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may pass array size.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passed call-by-reference inherently.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Actually array names shows the address of first element in the array.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prototype 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function1(int b[], int sizeOfArray);</a:t>
            </a:r>
          </a:p>
          <a:p>
            <a:r>
              <a:rPr lang="tr-TR" b="1" dirty="0">
                <a:solidFill>
                  <a:srgbClr val="3E3D2D"/>
                </a:solidFill>
              </a:rPr>
              <a:t>Individual array elements are passed call-by value.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2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Sorting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Sorting is an important concept in Computer Science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Bubble sort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need several passes on the array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compare successive pairs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f increasing order, no change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If decreasing order, elements swapped.</a:t>
            </a:r>
          </a:p>
          <a:p>
            <a:pPr marL="754380" lvl="1" indent="-342900"/>
            <a:r>
              <a:rPr lang="tr-TR" b="1" dirty="0" smtClean="0">
                <a:solidFill>
                  <a:srgbClr val="3E3D2D"/>
                </a:solidFill>
              </a:rPr>
              <a:t>Repeat</a:t>
            </a:r>
          </a:p>
          <a:p>
            <a:pPr lvl="2"/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8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Multiple subscripted arrays can be considered as tables like matrices with rows and columns.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 {3,5}, {4,-1}, {7,4} 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{3, 5, 4, -1, 7, 4};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Uninitialized elements set to zero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you need to specify row and column subscripts.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cout&lt;&lt;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 smtClean="0">
                <a:solidFill>
                  <a:srgbClr val="3E3D2D"/>
                </a:solidFill>
              </a:rPr>
              <a:t>2 </a:t>
            </a:r>
            <a:r>
              <a:rPr lang="en-US" altLang="tr-TR" b="1" dirty="0" smtClean="0">
                <a:solidFill>
                  <a:srgbClr val="3E3D2D"/>
                </a:solidFill>
              </a:rPr>
              <a:t>][ </a:t>
            </a:r>
            <a:r>
              <a:rPr lang="en-US" altLang="tr-TR" b="1" dirty="0">
                <a:solidFill>
                  <a:srgbClr val="3E3D2D"/>
                </a:solidFill>
              </a:rPr>
              <a:t>1 </a:t>
            </a:r>
            <a:r>
              <a:rPr lang="en-US" altLang="tr-TR" b="1" dirty="0" smtClean="0">
                <a:solidFill>
                  <a:srgbClr val="3E3D2D"/>
                </a:solidFill>
              </a:rPr>
              <a:t>];</a:t>
            </a: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3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355557" y="990600"/>
            <a:ext cx="7010400" cy="6172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4.22: fig04_22.cpp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Initializing multidimensional arrays.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void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printArray(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[][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array1[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 = {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},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6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 };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array2[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 =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};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array3[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 = {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},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 };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"Values in array1 by row are:"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printArray( array1 );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"Values in array2 by row are:"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printArray( array2 );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"Values in array3 by row are:"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printArray( array3 );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57943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30642" y="914400"/>
            <a:ext cx="70104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to output array with two rows and three columns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void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printArray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a[][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] )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++ ) {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// for each row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j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j 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3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j++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output column values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a[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][ j ] &lt;&lt;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' '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start new line of output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outer for structure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printArray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                              </a:t>
            </a:r>
            <a:endParaRPr lang="en-US" altLang="tr-TR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137886" y="4038600"/>
            <a:ext cx="7010400" cy="2209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Values in array1 by row are: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1 2 3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4 5 6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Values in array2 by row are: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1 2 3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4 5 0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Values in array3 by row are: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1 2 0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4 0 0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5629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Defining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Initializing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 Examples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Arrays to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Sorting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Multiple Subscripted Arrays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store related data.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size of the array is not changed during the execution of the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 array can be defined as a group of consecutive memory locations.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array name and the position number is provided.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arrayname[position number]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08727"/>
              </p:ext>
            </p:extLst>
          </p:nvPr>
        </p:nvGraphicFramePr>
        <p:xfrm>
          <a:off x="1524000" y="2362200"/>
          <a:ext cx="3810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</a:tblGrid>
              <a:tr h="35560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ar[0]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12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ar[1]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-3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ar[2]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8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ar[3]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0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ar[4]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64</a:t>
                      </a:r>
                      <a:endParaRPr lang="tr-T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Example: 5 element ar array.</a:t>
            </a:r>
          </a:p>
        </p:txBody>
      </p:sp>
    </p:spTree>
    <p:extLst>
      <p:ext uri="{BB962C8B-B14F-4D97-AF65-F5344CB8AC3E}">
        <p14:creationId xmlns:p14="http://schemas.microsoft.com/office/powerpoint/2010/main" val="357128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Array elements can be used like other ordinary variables.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ar[2]=18;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cout&lt;&lt;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>
                <a:solidFill>
                  <a:srgbClr val="3E3D2D"/>
                </a:solidFill>
              </a:rPr>
              <a:t>1</a:t>
            </a:r>
            <a:r>
              <a:rPr lang="en-US" altLang="tr-TR" b="1" dirty="0" smtClean="0">
                <a:solidFill>
                  <a:srgbClr val="3E3D2D"/>
                </a:solidFill>
              </a:rPr>
              <a:t> ];</a:t>
            </a:r>
            <a:endParaRPr lang="tr-TR" altLang="tr-TR" b="1" dirty="0" smtClean="0">
              <a:solidFill>
                <a:srgbClr val="3E3D2D"/>
              </a:solidFill>
            </a:endParaRP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Array subscript may be an operation, variable or constant.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ar[7-4], ar[i], ar[3]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69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Defining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To define arrays, you need to provide name, type of array, and the number of elements.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arType arName[numberofElements]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float x[10];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ar[5]={-2,0,45,-13,20};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enough initializers, rightmost elements are initialized to 0.</a:t>
            </a:r>
          </a:p>
          <a:p>
            <a:r>
              <a:rPr lang="tr-TR" altLang="tr-TR" b="1" dirty="0">
                <a:solidFill>
                  <a:srgbClr val="3E3D2D"/>
                </a:solidFill>
              </a:rPr>
              <a:t>i</a:t>
            </a:r>
            <a:r>
              <a:rPr lang="tr-TR" altLang="tr-TR" b="1" dirty="0" smtClean="0">
                <a:solidFill>
                  <a:srgbClr val="3E3D2D"/>
                </a:solidFill>
              </a:rPr>
              <a:t>nt ar[5]={0} initialize all elements to 0.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provide more than required elements, you get syntax error.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size, the number of elements in initializer list become size.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  <a:r>
              <a:rPr lang="tr-TR" b="1" dirty="0">
                <a:solidFill>
                  <a:srgbClr val="3E3D2D"/>
                </a:solidFill>
              </a:rPr>
              <a:t>int ar</a:t>
            </a:r>
            <a:r>
              <a:rPr lang="tr-TR" b="1" dirty="0" smtClean="0">
                <a:solidFill>
                  <a:srgbClr val="3E3D2D"/>
                </a:solidFill>
              </a:rPr>
              <a:t>[ ]={-2,0,45};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The size of our array is 3.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2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143896" y="1070176"/>
            <a:ext cx="70104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4.5: fig04_05.cpp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Initialize array s to the even integers from 2 to 20.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&lt;iomanip&gt;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std::setw;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constant variable can be used to specify array size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const 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arraySize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s[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arraySize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];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array s has 10 elements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i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arraySize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i++ )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set the values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s[ i ]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 i;     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 "Element"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"Value"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7294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914400" y="1371600"/>
            <a:ext cx="70104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output contents of array s in tabular format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j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j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arraySize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j++ )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7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j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13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s[ j ]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914400" y="3384082"/>
            <a:ext cx="7010400" cy="26670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Element        Value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0            2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1            4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2            6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3            8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4           10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5           12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6           14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7           16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8           18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     9           20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81939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10393</TotalTime>
  <Words>939</Words>
  <Application>Microsoft Office PowerPoint</Application>
  <PresentationFormat>On-screen Show (4:3)</PresentationFormat>
  <Paragraphs>200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Austin</vt:lpstr>
      <vt:lpstr>BME261</vt:lpstr>
      <vt:lpstr>Outline</vt:lpstr>
      <vt:lpstr>Arrays</vt:lpstr>
      <vt:lpstr>Arrays</vt:lpstr>
      <vt:lpstr>Arrays</vt:lpstr>
      <vt:lpstr>Defining Arrays</vt:lpstr>
      <vt:lpstr>Initializing Arrays</vt:lpstr>
      <vt:lpstr>Array Examples</vt:lpstr>
      <vt:lpstr>Array Examples</vt:lpstr>
      <vt:lpstr>Passing Arrays to Functions</vt:lpstr>
      <vt:lpstr>Sorting Arrays</vt:lpstr>
      <vt:lpstr>Multiple Subscripted Arrays</vt:lpstr>
      <vt:lpstr>Multiple Subscripted Arrays</vt:lpstr>
      <vt:lpstr>Multiple Subscripted Arrays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527</cp:revision>
  <dcterms:created xsi:type="dcterms:W3CDTF">2006-08-16T00:00:00Z</dcterms:created>
  <dcterms:modified xsi:type="dcterms:W3CDTF">2019-12-04T06:16:46Z</dcterms:modified>
</cp:coreProperties>
</file>