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25" r:id="rId3"/>
    <p:sldId id="326" r:id="rId4"/>
    <p:sldId id="327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149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208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3414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29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5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50622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5980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62549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26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5965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7870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66987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574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4760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oogle Shape;44507;p66">
            <a:extLst>
              <a:ext uri="{FF2B5EF4-FFF2-40B4-BE49-F238E27FC236}">
                <a16:creationId xmlns:a16="http://schemas.microsoft.com/office/drawing/2014/main" id="{4899DBDF-5C59-2917-F182-EBB8317C0D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3218"/>
          <a:stretch>
            <a:fillRect/>
          </a:stretch>
        </p:blipFill>
        <p:spPr bwMode="auto">
          <a:xfrm>
            <a:off x="5395913" y="3328988"/>
            <a:ext cx="41957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Google Shape;44508;p66">
            <a:extLst>
              <a:ext uri="{FF2B5EF4-FFF2-40B4-BE49-F238E27FC236}">
                <a16:creationId xmlns:a16="http://schemas.microsoft.com/office/drawing/2014/main" id="{43F02D68-EF27-7D81-7806-B2895DD9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62" y="1125538"/>
            <a:ext cx="9217026" cy="958850"/>
          </a:xfrm>
        </p:spPr>
        <p:txBody>
          <a:bodyPr anchor="b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tr-TR"/>
              <a:t>DAVRANIŞIN DETAYLI İNCELENMESİ</a:t>
            </a:r>
            <a:endParaRPr lang="tr-TR" altLang="tr-TR"/>
          </a:p>
        </p:txBody>
      </p:sp>
      <p:grpSp>
        <p:nvGrpSpPr>
          <p:cNvPr id="27652" name="Google Shape;44510;p66">
            <a:extLst>
              <a:ext uri="{FF2B5EF4-FFF2-40B4-BE49-F238E27FC236}">
                <a16:creationId xmlns:a16="http://schemas.microsoft.com/office/drawing/2014/main" id="{DFD749C8-6D8F-B5A0-BA67-A7043CE2AC7E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3267075"/>
            <a:ext cx="4379912" cy="3321050"/>
            <a:chOff x="1572575" y="3497750"/>
            <a:chExt cx="843650" cy="639425"/>
          </a:xfrm>
        </p:grpSpPr>
        <p:sp>
          <p:nvSpPr>
            <p:cNvPr id="27653" name="Google Shape;44511;p66">
              <a:extLst>
                <a:ext uri="{FF2B5EF4-FFF2-40B4-BE49-F238E27FC236}">
                  <a16:creationId xmlns:a16="http://schemas.microsoft.com/office/drawing/2014/main" id="{6A599644-5E48-272B-C6E8-EEE358E3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575" y="3497750"/>
              <a:ext cx="843650" cy="534600"/>
            </a:xfrm>
            <a:custGeom>
              <a:avLst/>
              <a:gdLst>
                <a:gd name="T0" fmla="*/ 508562500 w 33746"/>
                <a:gd name="T1" fmla="*/ 15953125 h 21384"/>
                <a:gd name="T2" fmla="*/ 508562500 w 33746"/>
                <a:gd name="T3" fmla="*/ 318156250 h 21384"/>
                <a:gd name="T4" fmla="*/ 18703125 w 33746"/>
                <a:gd name="T5" fmla="*/ 318156250 h 21384"/>
                <a:gd name="T6" fmla="*/ 18703125 w 33746"/>
                <a:gd name="T7" fmla="*/ 15953125 h 21384"/>
                <a:gd name="T8" fmla="*/ 508562500 w 33746"/>
                <a:gd name="T9" fmla="*/ 15953125 h 21384"/>
                <a:gd name="T10" fmla="*/ 7453125 w 33746"/>
                <a:gd name="T11" fmla="*/ 0 h 21384"/>
                <a:gd name="T12" fmla="*/ 0 w 33746"/>
                <a:gd name="T13" fmla="*/ 7453125 h 21384"/>
                <a:gd name="T14" fmla="*/ 0 w 33746"/>
                <a:gd name="T15" fmla="*/ 326656250 h 21384"/>
                <a:gd name="T16" fmla="*/ 7453125 w 33746"/>
                <a:gd name="T17" fmla="*/ 334125000 h 21384"/>
                <a:gd name="T18" fmla="*/ 519812500 w 33746"/>
                <a:gd name="T19" fmla="*/ 334125000 h 21384"/>
                <a:gd name="T20" fmla="*/ 527265625 w 33746"/>
                <a:gd name="T21" fmla="*/ 326656250 h 21384"/>
                <a:gd name="T22" fmla="*/ 527265625 w 33746"/>
                <a:gd name="T23" fmla="*/ 7453125 h 21384"/>
                <a:gd name="T24" fmla="*/ 519812500 w 33746"/>
                <a:gd name="T25" fmla="*/ 0 h 21384"/>
                <a:gd name="T26" fmla="*/ 7453125 w 33746"/>
                <a:gd name="T27" fmla="*/ 0 h 21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lnTo>
                    <a:pt x="32548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4" name="Google Shape;44512;p66">
              <a:extLst>
                <a:ext uri="{FF2B5EF4-FFF2-40B4-BE49-F238E27FC236}">
                  <a16:creationId xmlns:a16="http://schemas.microsoft.com/office/drawing/2014/main" id="{4BC66E36-CF80-D8BD-1ADE-5E75A9ED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98" y="4024708"/>
              <a:ext cx="179975" cy="112462"/>
            </a:xfrm>
            <a:custGeom>
              <a:avLst/>
              <a:gdLst>
                <a:gd name="T0" fmla="*/ 15625 w 7199"/>
                <a:gd name="T1" fmla="*/ 19414 h 4194"/>
                <a:gd name="T2" fmla="*/ 15625 w 7199"/>
                <a:gd name="T3" fmla="*/ 80865005 h 4194"/>
                <a:gd name="T4" fmla="*/ 112468750 w 7199"/>
                <a:gd name="T5" fmla="*/ 80865005 h 4194"/>
                <a:gd name="T6" fmla="*/ 112468750 w 7199"/>
                <a:gd name="T7" fmla="*/ 19414 h 4194"/>
                <a:gd name="T8" fmla="*/ 15625 w 7199"/>
                <a:gd name="T9" fmla="*/ 19414 h 4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5" name="Google Shape;44513;p66">
              <a:extLst>
                <a:ext uri="{FF2B5EF4-FFF2-40B4-BE49-F238E27FC236}">
                  <a16:creationId xmlns:a16="http://schemas.microsoft.com/office/drawing/2014/main" id="{E0E42691-E279-F908-317F-C4B92A6A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0" y="4032325"/>
              <a:ext cx="179975" cy="49825"/>
            </a:xfrm>
            <a:custGeom>
              <a:avLst/>
              <a:gdLst>
                <a:gd name="T0" fmla="*/ 15625 w 7199"/>
                <a:gd name="T1" fmla="*/ 15625 h 1993"/>
                <a:gd name="T2" fmla="*/ 15625 w 7199"/>
                <a:gd name="T3" fmla="*/ 15312500 h 1993"/>
                <a:gd name="T4" fmla="*/ 112468750 w 7199"/>
                <a:gd name="T5" fmla="*/ 31125000 h 1993"/>
                <a:gd name="T6" fmla="*/ 112468750 w 7199"/>
                <a:gd name="T7" fmla="*/ 15625 h 1993"/>
                <a:gd name="T8" fmla="*/ 15625 w 7199"/>
                <a:gd name="T9" fmla="*/ 15625 h 1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6" name="Google Shape;44514;p66">
              <a:extLst>
                <a:ext uri="{FF2B5EF4-FFF2-40B4-BE49-F238E27FC236}">
                  <a16:creationId xmlns:a16="http://schemas.microsoft.com/office/drawing/2014/main" id="{50AC381E-2380-BF23-C5A4-9BB875C8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950" y="4127950"/>
              <a:ext cx="283100" cy="9225"/>
            </a:xfrm>
            <a:custGeom>
              <a:avLst/>
              <a:gdLst>
                <a:gd name="T0" fmla="*/ 1046875 w 11324"/>
                <a:gd name="T1" fmla="*/ 0 h 369"/>
                <a:gd name="T2" fmla="*/ 0 w 11324"/>
                <a:gd name="T3" fmla="*/ 1046875 h 369"/>
                <a:gd name="T4" fmla="*/ 0 w 11324"/>
                <a:gd name="T5" fmla="*/ 4578125 h 369"/>
                <a:gd name="T6" fmla="*/ 1046875 w 11324"/>
                <a:gd name="T7" fmla="*/ 5765625 h 369"/>
                <a:gd name="T8" fmla="*/ 175750000 w 11324"/>
                <a:gd name="T9" fmla="*/ 5765625 h 369"/>
                <a:gd name="T10" fmla="*/ 176937500 w 11324"/>
                <a:gd name="T11" fmla="*/ 4578125 h 369"/>
                <a:gd name="T12" fmla="*/ 176937500 w 11324"/>
                <a:gd name="T13" fmla="*/ 1046875 h 369"/>
                <a:gd name="T14" fmla="*/ 175750000 w 11324"/>
                <a:gd name="T15" fmla="*/ 0 h 369"/>
                <a:gd name="T16" fmla="*/ 1046875 w 11324"/>
                <a:gd name="T17" fmla="*/ 0 h 3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AB74279-4699-BEF8-31A6-21AD99D4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060848"/>
            <a:ext cx="5395428" cy="42484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675" name="Resim 4">
            <a:extLst>
              <a:ext uri="{FF2B5EF4-FFF2-40B4-BE49-F238E27FC236}">
                <a16:creationId xmlns:a16="http://schemas.microsoft.com/office/drawing/2014/main" id="{8FEDF5E7-B97D-6E6F-776D-5213AB896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046164"/>
            <a:ext cx="87058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oogle Shape;36170;p57">
            <a:extLst>
              <a:ext uri="{FF2B5EF4-FFF2-40B4-BE49-F238E27FC236}">
                <a16:creationId xmlns:a16="http://schemas.microsoft.com/office/drawing/2014/main" id="{16A299EA-816A-5869-6A39-31D29C580FB7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571501"/>
            <a:ext cx="3992562" cy="3992563"/>
            <a:chOff x="4310061" y="571588"/>
            <a:chExt cx="3992088" cy="3992378"/>
          </a:xfrm>
        </p:grpSpPr>
        <p:grpSp>
          <p:nvGrpSpPr>
            <p:cNvPr id="30183" name="Google Shape;36171;p57">
              <a:extLst>
                <a:ext uri="{FF2B5EF4-FFF2-40B4-BE49-F238E27FC236}">
                  <a16:creationId xmlns:a16="http://schemas.microsoft.com/office/drawing/2014/main" id="{5E1AD0EC-407D-F476-2073-CCCF0DD17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502" name="Google Shape;36172;p57">
                <a:extLst>
                  <a:ext uri="{FF2B5EF4-FFF2-40B4-BE49-F238E27FC236}">
                    <a16:creationId xmlns:a16="http://schemas.microsoft.com/office/drawing/2014/main" id="{FB3D7FBD-6FB4-4A91-2A7E-DDAE22C392A7}"/>
                  </a:ext>
                </a:extLst>
              </p:cNvPr>
              <p:cNvSpPr/>
              <p:nvPr/>
            </p:nvSpPr>
            <p:spPr>
              <a:xfrm>
                <a:off x="1896617" y="1797433"/>
                <a:ext cx="84128" cy="96214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Google Shape;36173;p57">
                <a:extLst>
                  <a:ext uri="{FF2B5EF4-FFF2-40B4-BE49-F238E27FC236}">
                    <a16:creationId xmlns:a16="http://schemas.microsoft.com/office/drawing/2014/main" id="{97708CEC-F585-6EDA-E0D2-B096CC35AB65}"/>
                  </a:ext>
                </a:extLst>
              </p:cNvPr>
              <p:cNvSpPr/>
              <p:nvPr/>
            </p:nvSpPr>
            <p:spPr>
              <a:xfrm>
                <a:off x="1893442" y="947000"/>
                <a:ext cx="87303" cy="83962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184" name="Google Shape;36174;p57">
              <a:extLst>
                <a:ext uri="{FF2B5EF4-FFF2-40B4-BE49-F238E27FC236}">
                  <a16:creationId xmlns:a16="http://schemas.microsoft.com/office/drawing/2014/main" id="{CE7CA0A2-94EF-E6B6-638E-D4EB42360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500" name="Google Shape;36175;p57">
                <a:extLst>
                  <a:ext uri="{FF2B5EF4-FFF2-40B4-BE49-F238E27FC236}">
                    <a16:creationId xmlns:a16="http://schemas.microsoft.com/office/drawing/2014/main" id="{D7C99F1F-1DE4-4BE2-857F-AC82EBE15EA7}"/>
                  </a:ext>
                </a:extLst>
              </p:cNvPr>
              <p:cNvSpPr/>
              <p:nvPr/>
            </p:nvSpPr>
            <p:spPr>
              <a:xfrm>
                <a:off x="95378" y="1042854"/>
                <a:ext cx="84127" cy="1715279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Google Shape;36176;p57">
                <a:extLst>
                  <a:ext uri="{FF2B5EF4-FFF2-40B4-BE49-F238E27FC236}">
                    <a16:creationId xmlns:a16="http://schemas.microsoft.com/office/drawing/2014/main" id="{70DD9889-DE00-FBF1-8BEE-A9956D1A5947}"/>
                  </a:ext>
                </a:extLst>
              </p:cNvPr>
              <p:cNvSpPr/>
              <p:nvPr/>
            </p:nvSpPr>
            <p:spPr>
              <a:xfrm>
                <a:off x="125536" y="947000"/>
                <a:ext cx="31746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185" name="Google Shape;36177;p57">
              <a:extLst>
                <a:ext uri="{FF2B5EF4-FFF2-40B4-BE49-F238E27FC236}">
                  <a16:creationId xmlns:a16="http://schemas.microsoft.com/office/drawing/2014/main" id="{D3186B65-672F-6CA3-5451-BC29D7888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30186" name="Google Shape;36178;p57">
                <a:extLst>
                  <a:ext uri="{FF2B5EF4-FFF2-40B4-BE49-F238E27FC236}">
                    <a16:creationId xmlns:a16="http://schemas.microsoft.com/office/drawing/2014/main" id="{83AE9591-3E84-33F7-555F-4EDAEFD52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495" name="Google Shape;36179;p57">
                  <a:extLst>
                    <a:ext uri="{FF2B5EF4-FFF2-40B4-BE49-F238E27FC236}">
                      <a16:creationId xmlns:a16="http://schemas.microsoft.com/office/drawing/2014/main" id="{B3BDBE18-97AE-9ED9-D654-47936B490CDA}"/>
                    </a:ext>
                  </a:extLst>
                </p:cNvPr>
                <p:cNvSpPr/>
                <p:nvPr/>
              </p:nvSpPr>
              <p:spPr>
                <a:xfrm>
                  <a:off x="-349500" y="1137984"/>
                  <a:ext cx="85721" cy="640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6" name="Google Shape;36180;p57">
                  <a:extLst>
                    <a:ext uri="{FF2B5EF4-FFF2-40B4-BE49-F238E27FC236}">
                      <a16:creationId xmlns:a16="http://schemas.microsoft.com/office/drawing/2014/main" id="{FF1CCB25-28AE-CBA9-20C4-40CE7AB5A4F1}"/>
                    </a:ext>
                  </a:extLst>
                </p:cNvPr>
                <p:cNvSpPr/>
                <p:nvPr/>
              </p:nvSpPr>
              <p:spPr>
                <a:xfrm>
                  <a:off x="-349499" y="1886898"/>
                  <a:ext cx="79371" cy="53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7" name="Google Shape;36181;p57">
                  <a:extLst>
                    <a:ext uri="{FF2B5EF4-FFF2-40B4-BE49-F238E27FC236}">
                      <a16:creationId xmlns:a16="http://schemas.microsoft.com/office/drawing/2014/main" id="{FE9CE4FB-87BD-F67F-39E7-7DEDD6A0EADC}"/>
                    </a:ext>
                  </a:extLst>
                </p:cNvPr>
                <p:cNvSpPr/>
                <p:nvPr/>
              </p:nvSpPr>
              <p:spPr>
                <a:xfrm>
                  <a:off x="-349500" y="2449303"/>
                  <a:ext cx="80959" cy="306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8" name="Google Shape;36182;p57">
                  <a:extLst>
                    <a:ext uri="{FF2B5EF4-FFF2-40B4-BE49-F238E27FC236}">
                      <a16:creationId xmlns:a16="http://schemas.microsoft.com/office/drawing/2014/main" id="{65291A50-7900-DA3C-45C9-5B4D3AC3490F}"/>
                    </a:ext>
                  </a:extLst>
                </p:cNvPr>
                <p:cNvSpPr/>
                <p:nvPr/>
              </p:nvSpPr>
              <p:spPr>
                <a:xfrm>
                  <a:off x="-336800" y="944994"/>
                  <a:ext cx="74610" cy="16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9" name="Google Shape;36183;p57">
                  <a:extLst>
                    <a:ext uri="{FF2B5EF4-FFF2-40B4-BE49-F238E27FC236}">
                      <a16:creationId xmlns:a16="http://schemas.microsoft.com/office/drawing/2014/main" id="{680FCE59-717A-996B-F8E2-9E2C86B3CDC1}"/>
                    </a:ext>
                  </a:extLst>
                </p:cNvPr>
                <p:cNvSpPr/>
                <p:nvPr/>
              </p:nvSpPr>
              <p:spPr>
                <a:xfrm>
                  <a:off x="-330450" y="1794723"/>
                  <a:ext cx="50798" cy="5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187" name="Google Shape;36184;p57">
                <a:extLst>
                  <a:ext uri="{FF2B5EF4-FFF2-40B4-BE49-F238E27FC236}">
                    <a16:creationId xmlns:a16="http://schemas.microsoft.com/office/drawing/2014/main" id="{176294F4-97A7-10CE-B12C-EA0C95EF5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493" name="Google Shape;36185;p57">
                  <a:extLst>
                    <a:ext uri="{FF2B5EF4-FFF2-40B4-BE49-F238E27FC236}">
                      <a16:creationId xmlns:a16="http://schemas.microsoft.com/office/drawing/2014/main" id="{DB148B00-7001-7C92-AB3A-E0D0D0617704}"/>
                    </a:ext>
                  </a:extLst>
                </p:cNvPr>
                <p:cNvSpPr/>
                <p:nvPr/>
              </p:nvSpPr>
              <p:spPr>
                <a:xfrm>
                  <a:off x="-272789" y="1800688"/>
                  <a:ext cx="83293" cy="96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4" name="Google Shape;36186;p57">
                  <a:extLst>
                    <a:ext uri="{FF2B5EF4-FFF2-40B4-BE49-F238E27FC236}">
                      <a16:creationId xmlns:a16="http://schemas.microsoft.com/office/drawing/2014/main" id="{F3911D21-96E9-EDA9-1D24-606CBE2AD2A9}"/>
                    </a:ext>
                  </a:extLst>
                </p:cNvPr>
                <p:cNvSpPr/>
                <p:nvPr/>
              </p:nvSpPr>
              <p:spPr>
                <a:xfrm>
                  <a:off x="-275931" y="947117"/>
                  <a:ext cx="86436" cy="83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9699" name="Google Shape;36814;p57">
            <a:extLst>
              <a:ext uri="{FF2B5EF4-FFF2-40B4-BE49-F238E27FC236}">
                <a16:creationId xmlns:a16="http://schemas.microsoft.com/office/drawing/2014/main" id="{5D1D5231-108F-C078-9592-E49F0D444187}"/>
              </a:ext>
            </a:extLst>
          </p:cNvPr>
          <p:cNvGrpSpPr>
            <a:grpSpLocks/>
          </p:cNvGrpSpPr>
          <p:nvPr/>
        </p:nvGrpSpPr>
        <p:grpSpPr bwMode="auto">
          <a:xfrm rot="13671843">
            <a:off x="8907463" y="-712788"/>
            <a:ext cx="1538288" cy="1843087"/>
            <a:chOff x="2564300" y="2142775"/>
            <a:chExt cx="734625" cy="880025"/>
          </a:xfrm>
        </p:grpSpPr>
        <p:sp>
          <p:nvSpPr>
            <p:cNvPr id="29702" name="Google Shape;36815;p57">
              <a:extLst>
                <a:ext uri="{FF2B5EF4-FFF2-40B4-BE49-F238E27FC236}">
                  <a16:creationId xmlns:a16="http://schemas.microsoft.com/office/drawing/2014/main" id="{241C104C-A166-C21F-0AED-A23D15F4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3" name="Google Shape;36816;p57">
              <a:extLst>
                <a:ext uri="{FF2B5EF4-FFF2-40B4-BE49-F238E27FC236}">
                  <a16:creationId xmlns:a16="http://schemas.microsoft.com/office/drawing/2014/main" id="{8FACA366-8F11-F5C7-7FC3-0C31F06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4" name="Google Shape;36817;p57">
              <a:extLst>
                <a:ext uri="{FF2B5EF4-FFF2-40B4-BE49-F238E27FC236}">
                  <a16:creationId xmlns:a16="http://schemas.microsoft.com/office/drawing/2014/main" id="{E144EE7B-1D91-43D6-71F7-51762A18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5" name="Google Shape;36818;p57">
              <a:extLst>
                <a:ext uri="{FF2B5EF4-FFF2-40B4-BE49-F238E27FC236}">
                  <a16:creationId xmlns:a16="http://schemas.microsoft.com/office/drawing/2014/main" id="{1DAD5757-C256-FEA2-7FDE-8719648E4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6" name="Google Shape;36819;p57">
              <a:extLst>
                <a:ext uri="{FF2B5EF4-FFF2-40B4-BE49-F238E27FC236}">
                  <a16:creationId xmlns:a16="http://schemas.microsoft.com/office/drawing/2014/main" id="{0BECDA22-94BB-29B0-61FB-E084CDBF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7" name="Google Shape;36820;p57">
              <a:extLst>
                <a:ext uri="{FF2B5EF4-FFF2-40B4-BE49-F238E27FC236}">
                  <a16:creationId xmlns:a16="http://schemas.microsoft.com/office/drawing/2014/main" id="{AA859505-12D4-0B11-D0C3-C9BA394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8" name="Google Shape;36821;p57">
              <a:extLst>
                <a:ext uri="{FF2B5EF4-FFF2-40B4-BE49-F238E27FC236}">
                  <a16:creationId xmlns:a16="http://schemas.microsoft.com/office/drawing/2014/main" id="{81C6BB2A-61F7-B255-C09C-D5C82667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9" name="Google Shape;36822;p57">
              <a:extLst>
                <a:ext uri="{FF2B5EF4-FFF2-40B4-BE49-F238E27FC236}">
                  <a16:creationId xmlns:a16="http://schemas.microsoft.com/office/drawing/2014/main" id="{D610F5A8-D1C7-E9CB-22EF-5E9057C3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0" name="Google Shape;36823;p57">
              <a:extLst>
                <a:ext uri="{FF2B5EF4-FFF2-40B4-BE49-F238E27FC236}">
                  <a16:creationId xmlns:a16="http://schemas.microsoft.com/office/drawing/2014/main" id="{00B9156F-A78A-78C9-2CA5-A9AEF76F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1" name="Google Shape;36824;p57">
              <a:extLst>
                <a:ext uri="{FF2B5EF4-FFF2-40B4-BE49-F238E27FC236}">
                  <a16:creationId xmlns:a16="http://schemas.microsoft.com/office/drawing/2014/main" id="{90F1F84B-2549-482F-298A-D68E5841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2" name="Google Shape;36825;p57">
              <a:extLst>
                <a:ext uri="{FF2B5EF4-FFF2-40B4-BE49-F238E27FC236}">
                  <a16:creationId xmlns:a16="http://schemas.microsoft.com/office/drawing/2014/main" id="{F81DF6E7-812E-0ECF-B543-B73997079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3" name="Google Shape;36826;p57">
              <a:extLst>
                <a:ext uri="{FF2B5EF4-FFF2-40B4-BE49-F238E27FC236}">
                  <a16:creationId xmlns:a16="http://schemas.microsoft.com/office/drawing/2014/main" id="{7C10EC7E-55B6-50DC-BE0E-B8E949AFB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4" name="Google Shape;36827;p57">
              <a:extLst>
                <a:ext uri="{FF2B5EF4-FFF2-40B4-BE49-F238E27FC236}">
                  <a16:creationId xmlns:a16="http://schemas.microsoft.com/office/drawing/2014/main" id="{1C1D1DB0-7824-F581-00E3-500F58B2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5" name="Google Shape;36828;p57">
              <a:extLst>
                <a:ext uri="{FF2B5EF4-FFF2-40B4-BE49-F238E27FC236}">
                  <a16:creationId xmlns:a16="http://schemas.microsoft.com/office/drawing/2014/main" id="{C23C25A7-7994-B842-C904-F0CE8ED47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6" name="Google Shape;36829;p57">
              <a:extLst>
                <a:ext uri="{FF2B5EF4-FFF2-40B4-BE49-F238E27FC236}">
                  <a16:creationId xmlns:a16="http://schemas.microsoft.com/office/drawing/2014/main" id="{78AAF9F0-1DBC-A0BC-3DDA-3CB37099E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7" name="Google Shape;36830;p57">
              <a:extLst>
                <a:ext uri="{FF2B5EF4-FFF2-40B4-BE49-F238E27FC236}">
                  <a16:creationId xmlns:a16="http://schemas.microsoft.com/office/drawing/2014/main" id="{35DCA493-3DB9-851E-D292-ECF3DF03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8" name="Google Shape;36831;p57">
              <a:extLst>
                <a:ext uri="{FF2B5EF4-FFF2-40B4-BE49-F238E27FC236}">
                  <a16:creationId xmlns:a16="http://schemas.microsoft.com/office/drawing/2014/main" id="{8F5C2E00-7F54-FD2E-0BA6-02F8BEE8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9" name="Google Shape;36832;p57">
              <a:extLst>
                <a:ext uri="{FF2B5EF4-FFF2-40B4-BE49-F238E27FC236}">
                  <a16:creationId xmlns:a16="http://schemas.microsoft.com/office/drawing/2014/main" id="{0F24ED5E-DBB1-392E-57AB-5CB7F367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0" name="Google Shape;36833;p57">
              <a:extLst>
                <a:ext uri="{FF2B5EF4-FFF2-40B4-BE49-F238E27FC236}">
                  <a16:creationId xmlns:a16="http://schemas.microsoft.com/office/drawing/2014/main" id="{D66D9A2E-8845-FF8D-43F5-12C7F1C20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1" name="Google Shape;36834;p57">
              <a:extLst>
                <a:ext uri="{FF2B5EF4-FFF2-40B4-BE49-F238E27FC236}">
                  <a16:creationId xmlns:a16="http://schemas.microsoft.com/office/drawing/2014/main" id="{99CFE569-F266-8607-CAE7-51CDDC7E7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2" name="Google Shape;36835;p57">
              <a:extLst>
                <a:ext uri="{FF2B5EF4-FFF2-40B4-BE49-F238E27FC236}">
                  <a16:creationId xmlns:a16="http://schemas.microsoft.com/office/drawing/2014/main" id="{B1F650B1-E13B-023F-965C-9C21F2220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3" name="Google Shape;36836;p57">
              <a:extLst>
                <a:ext uri="{FF2B5EF4-FFF2-40B4-BE49-F238E27FC236}">
                  <a16:creationId xmlns:a16="http://schemas.microsoft.com/office/drawing/2014/main" id="{B6B37A6B-4412-EA6D-EFA6-0E8C3FAD6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4" name="Google Shape;36837;p57">
              <a:extLst>
                <a:ext uri="{FF2B5EF4-FFF2-40B4-BE49-F238E27FC236}">
                  <a16:creationId xmlns:a16="http://schemas.microsoft.com/office/drawing/2014/main" id="{C999992C-7AA2-0706-E79F-219F917A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5" name="Google Shape;36838;p57">
              <a:extLst>
                <a:ext uri="{FF2B5EF4-FFF2-40B4-BE49-F238E27FC236}">
                  <a16:creationId xmlns:a16="http://schemas.microsoft.com/office/drawing/2014/main" id="{FAF8C772-22EC-A30A-40F9-14483324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6" name="Google Shape;36839;p57">
              <a:extLst>
                <a:ext uri="{FF2B5EF4-FFF2-40B4-BE49-F238E27FC236}">
                  <a16:creationId xmlns:a16="http://schemas.microsoft.com/office/drawing/2014/main" id="{CC942C1D-30DA-635C-8700-05534C4D6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7" name="Google Shape;36840;p57">
              <a:extLst>
                <a:ext uri="{FF2B5EF4-FFF2-40B4-BE49-F238E27FC236}">
                  <a16:creationId xmlns:a16="http://schemas.microsoft.com/office/drawing/2014/main" id="{B2EA15DC-E65E-6DBF-1FC7-125873A91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8" name="Google Shape;36841;p57">
              <a:extLst>
                <a:ext uri="{FF2B5EF4-FFF2-40B4-BE49-F238E27FC236}">
                  <a16:creationId xmlns:a16="http://schemas.microsoft.com/office/drawing/2014/main" id="{924C32C5-5A04-108A-96FB-05BD774F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9" name="Google Shape;36842;p57">
              <a:extLst>
                <a:ext uri="{FF2B5EF4-FFF2-40B4-BE49-F238E27FC236}">
                  <a16:creationId xmlns:a16="http://schemas.microsoft.com/office/drawing/2014/main" id="{07D74F42-EF0A-72BE-1620-B1208854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0" name="Google Shape;36843;p57">
              <a:extLst>
                <a:ext uri="{FF2B5EF4-FFF2-40B4-BE49-F238E27FC236}">
                  <a16:creationId xmlns:a16="http://schemas.microsoft.com/office/drawing/2014/main" id="{F7488162-7042-1A1B-BD70-B7172FED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1" name="Google Shape;36844;p57">
              <a:extLst>
                <a:ext uri="{FF2B5EF4-FFF2-40B4-BE49-F238E27FC236}">
                  <a16:creationId xmlns:a16="http://schemas.microsoft.com/office/drawing/2014/main" id="{4B69AC2C-C22F-E0F2-B275-6108A4015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2" name="Google Shape;36845;p57">
              <a:extLst>
                <a:ext uri="{FF2B5EF4-FFF2-40B4-BE49-F238E27FC236}">
                  <a16:creationId xmlns:a16="http://schemas.microsoft.com/office/drawing/2014/main" id="{8506F457-A0C5-0E96-3CF5-5A0CEDAC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3" name="Google Shape;36846;p57">
              <a:extLst>
                <a:ext uri="{FF2B5EF4-FFF2-40B4-BE49-F238E27FC236}">
                  <a16:creationId xmlns:a16="http://schemas.microsoft.com/office/drawing/2014/main" id="{8F024A83-D3A0-D451-65FC-505E302B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4" name="Google Shape;36847;p57">
              <a:extLst>
                <a:ext uri="{FF2B5EF4-FFF2-40B4-BE49-F238E27FC236}">
                  <a16:creationId xmlns:a16="http://schemas.microsoft.com/office/drawing/2014/main" id="{DE845218-4F13-69BB-9BEF-6072A02E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5" name="Google Shape;36848;p57">
              <a:extLst>
                <a:ext uri="{FF2B5EF4-FFF2-40B4-BE49-F238E27FC236}">
                  <a16:creationId xmlns:a16="http://schemas.microsoft.com/office/drawing/2014/main" id="{8EFB4F11-C7D2-F453-0342-60715CDBD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6" name="Google Shape;36849;p57">
              <a:extLst>
                <a:ext uri="{FF2B5EF4-FFF2-40B4-BE49-F238E27FC236}">
                  <a16:creationId xmlns:a16="http://schemas.microsoft.com/office/drawing/2014/main" id="{4C638E8B-9B70-CA06-9AED-C2E11A1C7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7" name="Google Shape;36850;p57">
              <a:extLst>
                <a:ext uri="{FF2B5EF4-FFF2-40B4-BE49-F238E27FC236}">
                  <a16:creationId xmlns:a16="http://schemas.microsoft.com/office/drawing/2014/main" id="{E0795774-2BA7-6BCC-579C-BFFF90A9B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8" name="Google Shape;36851;p57">
              <a:extLst>
                <a:ext uri="{FF2B5EF4-FFF2-40B4-BE49-F238E27FC236}">
                  <a16:creationId xmlns:a16="http://schemas.microsoft.com/office/drawing/2014/main" id="{BA699B1C-FE02-2953-FA9B-4EDAB9F1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9" name="Google Shape;36852;p57">
              <a:extLst>
                <a:ext uri="{FF2B5EF4-FFF2-40B4-BE49-F238E27FC236}">
                  <a16:creationId xmlns:a16="http://schemas.microsoft.com/office/drawing/2014/main" id="{DFCB9721-14E9-B139-A55F-90D3F2A3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0" name="Google Shape;36853;p57">
              <a:extLst>
                <a:ext uri="{FF2B5EF4-FFF2-40B4-BE49-F238E27FC236}">
                  <a16:creationId xmlns:a16="http://schemas.microsoft.com/office/drawing/2014/main" id="{63CC32B4-479F-E2BC-9445-49DA4AC0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1" name="Google Shape;36854;p57">
              <a:extLst>
                <a:ext uri="{FF2B5EF4-FFF2-40B4-BE49-F238E27FC236}">
                  <a16:creationId xmlns:a16="http://schemas.microsoft.com/office/drawing/2014/main" id="{6978EF87-5E68-6A6E-77F1-38C66FAA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2" name="Google Shape;36855;p57">
              <a:extLst>
                <a:ext uri="{FF2B5EF4-FFF2-40B4-BE49-F238E27FC236}">
                  <a16:creationId xmlns:a16="http://schemas.microsoft.com/office/drawing/2014/main" id="{8F329CD4-01CB-5CD5-91D7-6D2F75AB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3" name="Google Shape;36856;p57">
              <a:extLst>
                <a:ext uri="{FF2B5EF4-FFF2-40B4-BE49-F238E27FC236}">
                  <a16:creationId xmlns:a16="http://schemas.microsoft.com/office/drawing/2014/main" id="{45A3112D-964B-753F-C368-C494BC86F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4" name="Google Shape;36857;p57">
              <a:extLst>
                <a:ext uri="{FF2B5EF4-FFF2-40B4-BE49-F238E27FC236}">
                  <a16:creationId xmlns:a16="http://schemas.microsoft.com/office/drawing/2014/main" id="{1280B7CA-50F9-DB6A-F004-D4D8D8D8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5" name="Google Shape;36858;p57">
              <a:extLst>
                <a:ext uri="{FF2B5EF4-FFF2-40B4-BE49-F238E27FC236}">
                  <a16:creationId xmlns:a16="http://schemas.microsoft.com/office/drawing/2014/main" id="{929080CE-28F4-8F9B-5B02-ECB41D48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6" name="Google Shape;36859;p57">
              <a:extLst>
                <a:ext uri="{FF2B5EF4-FFF2-40B4-BE49-F238E27FC236}">
                  <a16:creationId xmlns:a16="http://schemas.microsoft.com/office/drawing/2014/main" id="{DD2EAD21-6B1F-C748-2F6A-7DCB356F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7" name="Google Shape;36860;p57">
              <a:extLst>
                <a:ext uri="{FF2B5EF4-FFF2-40B4-BE49-F238E27FC236}">
                  <a16:creationId xmlns:a16="http://schemas.microsoft.com/office/drawing/2014/main" id="{54378434-8926-8B10-160B-CB35379E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8" name="Google Shape;36861;p57">
              <a:extLst>
                <a:ext uri="{FF2B5EF4-FFF2-40B4-BE49-F238E27FC236}">
                  <a16:creationId xmlns:a16="http://schemas.microsoft.com/office/drawing/2014/main" id="{0A27CA9B-7A5D-4719-89E6-282E3E9A4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9" name="Google Shape;36862;p57">
              <a:extLst>
                <a:ext uri="{FF2B5EF4-FFF2-40B4-BE49-F238E27FC236}">
                  <a16:creationId xmlns:a16="http://schemas.microsoft.com/office/drawing/2014/main" id="{1F161E1E-A643-93FE-4937-CD63272A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0" name="Google Shape;36863;p57">
              <a:extLst>
                <a:ext uri="{FF2B5EF4-FFF2-40B4-BE49-F238E27FC236}">
                  <a16:creationId xmlns:a16="http://schemas.microsoft.com/office/drawing/2014/main" id="{B61C79D4-A727-196A-20B8-75518863D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1" name="Google Shape;36864;p57">
              <a:extLst>
                <a:ext uri="{FF2B5EF4-FFF2-40B4-BE49-F238E27FC236}">
                  <a16:creationId xmlns:a16="http://schemas.microsoft.com/office/drawing/2014/main" id="{CB2D5987-B2F0-2715-9A2E-81837715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2" name="Google Shape;36865;p57">
              <a:extLst>
                <a:ext uri="{FF2B5EF4-FFF2-40B4-BE49-F238E27FC236}">
                  <a16:creationId xmlns:a16="http://schemas.microsoft.com/office/drawing/2014/main" id="{D91F9045-CF60-4A84-19D6-56128B69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3" name="Google Shape;36866;p57">
              <a:extLst>
                <a:ext uri="{FF2B5EF4-FFF2-40B4-BE49-F238E27FC236}">
                  <a16:creationId xmlns:a16="http://schemas.microsoft.com/office/drawing/2014/main" id="{13E809D5-9095-B072-FCE9-03F3C537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4" name="Google Shape;36867;p57">
              <a:extLst>
                <a:ext uri="{FF2B5EF4-FFF2-40B4-BE49-F238E27FC236}">
                  <a16:creationId xmlns:a16="http://schemas.microsoft.com/office/drawing/2014/main" id="{3EEF7C32-5120-FBDD-F6D3-153325DBE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5" name="Google Shape;36868;p57">
              <a:extLst>
                <a:ext uri="{FF2B5EF4-FFF2-40B4-BE49-F238E27FC236}">
                  <a16:creationId xmlns:a16="http://schemas.microsoft.com/office/drawing/2014/main" id="{E73409FD-7111-8CB1-ED75-FD105EE6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6" name="Google Shape;36869;p57">
              <a:extLst>
                <a:ext uri="{FF2B5EF4-FFF2-40B4-BE49-F238E27FC236}">
                  <a16:creationId xmlns:a16="http://schemas.microsoft.com/office/drawing/2014/main" id="{A7C58C09-0AF2-798A-2722-FC7F7FFF2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7" name="Google Shape;36870;p57">
              <a:extLst>
                <a:ext uri="{FF2B5EF4-FFF2-40B4-BE49-F238E27FC236}">
                  <a16:creationId xmlns:a16="http://schemas.microsoft.com/office/drawing/2014/main" id="{4B30481B-5AF8-D817-783C-09FD7001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8" name="Google Shape;36871;p57">
              <a:extLst>
                <a:ext uri="{FF2B5EF4-FFF2-40B4-BE49-F238E27FC236}">
                  <a16:creationId xmlns:a16="http://schemas.microsoft.com/office/drawing/2014/main" id="{60EDE152-E8B1-A066-4A5B-6997D875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9" name="Google Shape;36872;p57">
              <a:extLst>
                <a:ext uri="{FF2B5EF4-FFF2-40B4-BE49-F238E27FC236}">
                  <a16:creationId xmlns:a16="http://schemas.microsoft.com/office/drawing/2014/main" id="{941DBA60-98D0-13D1-E1BB-1DB540ABF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0" name="Google Shape;36873;p57">
              <a:extLst>
                <a:ext uri="{FF2B5EF4-FFF2-40B4-BE49-F238E27FC236}">
                  <a16:creationId xmlns:a16="http://schemas.microsoft.com/office/drawing/2014/main" id="{7A24A87E-6B1A-B00A-DCA6-BF3E7CD13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1" name="Google Shape;36874;p57">
              <a:extLst>
                <a:ext uri="{FF2B5EF4-FFF2-40B4-BE49-F238E27FC236}">
                  <a16:creationId xmlns:a16="http://schemas.microsoft.com/office/drawing/2014/main" id="{8D2CD789-21F6-764C-445C-C1AD3BE5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2" name="Google Shape;36875;p57">
              <a:extLst>
                <a:ext uri="{FF2B5EF4-FFF2-40B4-BE49-F238E27FC236}">
                  <a16:creationId xmlns:a16="http://schemas.microsoft.com/office/drawing/2014/main" id="{AAF463C5-CFC1-5DBB-63CE-CD424BC1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3" name="Google Shape;36876;p57">
              <a:extLst>
                <a:ext uri="{FF2B5EF4-FFF2-40B4-BE49-F238E27FC236}">
                  <a16:creationId xmlns:a16="http://schemas.microsoft.com/office/drawing/2014/main" id="{A81A3D74-7990-BEE2-F590-091D2DF71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4" name="Google Shape;36877;p57">
              <a:extLst>
                <a:ext uri="{FF2B5EF4-FFF2-40B4-BE49-F238E27FC236}">
                  <a16:creationId xmlns:a16="http://schemas.microsoft.com/office/drawing/2014/main" id="{90ADC500-5B94-9D2C-5124-80027F58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5" name="Google Shape;36878;p57">
              <a:extLst>
                <a:ext uri="{FF2B5EF4-FFF2-40B4-BE49-F238E27FC236}">
                  <a16:creationId xmlns:a16="http://schemas.microsoft.com/office/drawing/2014/main" id="{E63AD0FE-5359-D54D-F6C3-6C2F20EA1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6" name="Google Shape;36879;p57">
              <a:extLst>
                <a:ext uri="{FF2B5EF4-FFF2-40B4-BE49-F238E27FC236}">
                  <a16:creationId xmlns:a16="http://schemas.microsoft.com/office/drawing/2014/main" id="{7A8D7050-717B-135E-4B0E-9540C6A6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7" name="Google Shape;36880;p57">
              <a:extLst>
                <a:ext uri="{FF2B5EF4-FFF2-40B4-BE49-F238E27FC236}">
                  <a16:creationId xmlns:a16="http://schemas.microsoft.com/office/drawing/2014/main" id="{13F035BD-7E23-4F3B-87E0-C9DDC0A0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8" name="Google Shape;36881;p57">
              <a:extLst>
                <a:ext uri="{FF2B5EF4-FFF2-40B4-BE49-F238E27FC236}">
                  <a16:creationId xmlns:a16="http://schemas.microsoft.com/office/drawing/2014/main" id="{807BAC8D-ACE1-CFBB-42E7-0976666C6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9" name="Google Shape;36882;p57">
              <a:extLst>
                <a:ext uri="{FF2B5EF4-FFF2-40B4-BE49-F238E27FC236}">
                  <a16:creationId xmlns:a16="http://schemas.microsoft.com/office/drawing/2014/main" id="{C322D73A-54CD-762C-BA05-E5632F4D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0" name="Google Shape;36883;p57">
              <a:extLst>
                <a:ext uri="{FF2B5EF4-FFF2-40B4-BE49-F238E27FC236}">
                  <a16:creationId xmlns:a16="http://schemas.microsoft.com/office/drawing/2014/main" id="{89311781-C4F1-813F-A0B3-8B4DB5D9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1" name="Google Shape;36884;p57">
              <a:extLst>
                <a:ext uri="{FF2B5EF4-FFF2-40B4-BE49-F238E27FC236}">
                  <a16:creationId xmlns:a16="http://schemas.microsoft.com/office/drawing/2014/main" id="{80325EEB-8D55-886D-936F-5F499458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2" name="Google Shape;36885;p57">
              <a:extLst>
                <a:ext uri="{FF2B5EF4-FFF2-40B4-BE49-F238E27FC236}">
                  <a16:creationId xmlns:a16="http://schemas.microsoft.com/office/drawing/2014/main" id="{3E9BC570-8CE1-CFEF-F48A-DEAFEA11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3" name="Google Shape;36886;p57">
              <a:extLst>
                <a:ext uri="{FF2B5EF4-FFF2-40B4-BE49-F238E27FC236}">
                  <a16:creationId xmlns:a16="http://schemas.microsoft.com/office/drawing/2014/main" id="{6A2444B1-07F9-8434-BF8C-27787C37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4" name="Google Shape;36887;p57">
              <a:extLst>
                <a:ext uri="{FF2B5EF4-FFF2-40B4-BE49-F238E27FC236}">
                  <a16:creationId xmlns:a16="http://schemas.microsoft.com/office/drawing/2014/main" id="{345C51B8-AE04-C26A-4E90-7D7E0816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5" name="Google Shape;36888;p57">
              <a:extLst>
                <a:ext uri="{FF2B5EF4-FFF2-40B4-BE49-F238E27FC236}">
                  <a16:creationId xmlns:a16="http://schemas.microsoft.com/office/drawing/2014/main" id="{E02499AE-B0C5-C6EB-EC93-F61C443E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6" name="Google Shape;36889;p57">
              <a:extLst>
                <a:ext uri="{FF2B5EF4-FFF2-40B4-BE49-F238E27FC236}">
                  <a16:creationId xmlns:a16="http://schemas.microsoft.com/office/drawing/2014/main" id="{418577BC-578E-6074-DF55-0871251D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7" name="Google Shape;36890;p57">
              <a:extLst>
                <a:ext uri="{FF2B5EF4-FFF2-40B4-BE49-F238E27FC236}">
                  <a16:creationId xmlns:a16="http://schemas.microsoft.com/office/drawing/2014/main" id="{2B37B43E-B2CB-0A2D-6654-F5E287BD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8" name="Google Shape;36891;p57">
              <a:extLst>
                <a:ext uri="{FF2B5EF4-FFF2-40B4-BE49-F238E27FC236}">
                  <a16:creationId xmlns:a16="http://schemas.microsoft.com/office/drawing/2014/main" id="{A3F24DB8-2331-9AD4-78EF-648A36D46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9" name="Google Shape;36892;p57">
              <a:extLst>
                <a:ext uri="{FF2B5EF4-FFF2-40B4-BE49-F238E27FC236}">
                  <a16:creationId xmlns:a16="http://schemas.microsoft.com/office/drawing/2014/main" id="{44A51739-CA27-CF34-6F03-7800BC34E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0" name="Google Shape;36893;p57">
              <a:extLst>
                <a:ext uri="{FF2B5EF4-FFF2-40B4-BE49-F238E27FC236}">
                  <a16:creationId xmlns:a16="http://schemas.microsoft.com/office/drawing/2014/main" id="{C3DDAEEE-4648-5434-8A76-219D6BEC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1" name="Google Shape;36894;p57">
              <a:extLst>
                <a:ext uri="{FF2B5EF4-FFF2-40B4-BE49-F238E27FC236}">
                  <a16:creationId xmlns:a16="http://schemas.microsoft.com/office/drawing/2014/main" id="{3BD75CFB-BEE1-9543-1DEC-8670E716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2" name="Google Shape;36895;p57">
              <a:extLst>
                <a:ext uri="{FF2B5EF4-FFF2-40B4-BE49-F238E27FC236}">
                  <a16:creationId xmlns:a16="http://schemas.microsoft.com/office/drawing/2014/main" id="{12807C5C-853C-4D38-BF46-87ABADFC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3" name="Google Shape;36896;p57">
              <a:extLst>
                <a:ext uri="{FF2B5EF4-FFF2-40B4-BE49-F238E27FC236}">
                  <a16:creationId xmlns:a16="http://schemas.microsoft.com/office/drawing/2014/main" id="{D81F2F19-805D-53E9-4941-7EEBF5C5E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4" name="Google Shape;36897;p57">
              <a:extLst>
                <a:ext uri="{FF2B5EF4-FFF2-40B4-BE49-F238E27FC236}">
                  <a16:creationId xmlns:a16="http://schemas.microsoft.com/office/drawing/2014/main" id="{BEFD66DF-8EB0-ADFE-2CF5-BE5B2297A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5" name="Google Shape;36898;p57">
              <a:extLst>
                <a:ext uri="{FF2B5EF4-FFF2-40B4-BE49-F238E27FC236}">
                  <a16:creationId xmlns:a16="http://schemas.microsoft.com/office/drawing/2014/main" id="{E6C52F14-3CF1-D16B-EBFD-916B3821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6" name="Google Shape;36899;p57">
              <a:extLst>
                <a:ext uri="{FF2B5EF4-FFF2-40B4-BE49-F238E27FC236}">
                  <a16:creationId xmlns:a16="http://schemas.microsoft.com/office/drawing/2014/main" id="{DC63FEAC-1618-5C2B-A401-9F1B85A2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7" name="Google Shape;36900;p57">
              <a:extLst>
                <a:ext uri="{FF2B5EF4-FFF2-40B4-BE49-F238E27FC236}">
                  <a16:creationId xmlns:a16="http://schemas.microsoft.com/office/drawing/2014/main" id="{BBCA57E1-4D27-780A-8A1D-96E7640B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8" name="Google Shape;36901;p57">
              <a:extLst>
                <a:ext uri="{FF2B5EF4-FFF2-40B4-BE49-F238E27FC236}">
                  <a16:creationId xmlns:a16="http://schemas.microsoft.com/office/drawing/2014/main" id="{0BEFDBA3-4614-76F7-F0E2-5E6B0877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9" name="Google Shape;36902;p57">
              <a:extLst>
                <a:ext uri="{FF2B5EF4-FFF2-40B4-BE49-F238E27FC236}">
                  <a16:creationId xmlns:a16="http://schemas.microsoft.com/office/drawing/2014/main" id="{D9C050BC-A7A3-8D33-3D67-0EC17A6D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0" name="Google Shape;36903;p57">
              <a:extLst>
                <a:ext uri="{FF2B5EF4-FFF2-40B4-BE49-F238E27FC236}">
                  <a16:creationId xmlns:a16="http://schemas.microsoft.com/office/drawing/2014/main" id="{5F3762A4-ED63-6F5E-7979-FD0F5899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1" name="Google Shape;36904;p57">
              <a:extLst>
                <a:ext uri="{FF2B5EF4-FFF2-40B4-BE49-F238E27FC236}">
                  <a16:creationId xmlns:a16="http://schemas.microsoft.com/office/drawing/2014/main" id="{EB38B3E3-5337-7E85-3081-08E38CE47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2" name="Google Shape;36905;p57">
              <a:extLst>
                <a:ext uri="{FF2B5EF4-FFF2-40B4-BE49-F238E27FC236}">
                  <a16:creationId xmlns:a16="http://schemas.microsoft.com/office/drawing/2014/main" id="{D298A10A-2173-4611-A343-39AFB1F5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3" name="Google Shape;36906;p57">
              <a:extLst>
                <a:ext uri="{FF2B5EF4-FFF2-40B4-BE49-F238E27FC236}">
                  <a16:creationId xmlns:a16="http://schemas.microsoft.com/office/drawing/2014/main" id="{DC90E03A-DCE6-12BB-40FF-699B518E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4" name="Google Shape;36907;p57">
              <a:extLst>
                <a:ext uri="{FF2B5EF4-FFF2-40B4-BE49-F238E27FC236}">
                  <a16:creationId xmlns:a16="http://schemas.microsoft.com/office/drawing/2014/main" id="{F0F3B0E6-5034-6EF1-F970-4AE6AE36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5" name="Google Shape;36908;p57">
              <a:extLst>
                <a:ext uri="{FF2B5EF4-FFF2-40B4-BE49-F238E27FC236}">
                  <a16:creationId xmlns:a16="http://schemas.microsoft.com/office/drawing/2014/main" id="{B616ACB0-DE04-56F5-99D1-67774E44E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6" name="Google Shape;36909;p57">
              <a:extLst>
                <a:ext uri="{FF2B5EF4-FFF2-40B4-BE49-F238E27FC236}">
                  <a16:creationId xmlns:a16="http://schemas.microsoft.com/office/drawing/2014/main" id="{B2A20238-08CE-6A8B-80B6-64BE7E04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7" name="Google Shape;36910;p57">
              <a:extLst>
                <a:ext uri="{FF2B5EF4-FFF2-40B4-BE49-F238E27FC236}">
                  <a16:creationId xmlns:a16="http://schemas.microsoft.com/office/drawing/2014/main" id="{EF1AE97F-C384-873D-35A8-34DEC7BA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8" name="Google Shape;36911;p57">
              <a:extLst>
                <a:ext uri="{FF2B5EF4-FFF2-40B4-BE49-F238E27FC236}">
                  <a16:creationId xmlns:a16="http://schemas.microsoft.com/office/drawing/2014/main" id="{E42A8B30-3F47-EB96-701D-94F72E21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9" name="Google Shape;36912;p57">
              <a:extLst>
                <a:ext uri="{FF2B5EF4-FFF2-40B4-BE49-F238E27FC236}">
                  <a16:creationId xmlns:a16="http://schemas.microsoft.com/office/drawing/2014/main" id="{125CA550-B7D3-40E0-35D3-BCCF6F7E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0" name="Google Shape;36913;p57">
              <a:extLst>
                <a:ext uri="{FF2B5EF4-FFF2-40B4-BE49-F238E27FC236}">
                  <a16:creationId xmlns:a16="http://schemas.microsoft.com/office/drawing/2014/main" id="{2E34ED86-167A-4793-2AF9-F5AD61902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1" name="Google Shape;36914;p57">
              <a:extLst>
                <a:ext uri="{FF2B5EF4-FFF2-40B4-BE49-F238E27FC236}">
                  <a16:creationId xmlns:a16="http://schemas.microsoft.com/office/drawing/2014/main" id="{9135173E-F825-096E-AC6F-F64B661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2" name="Google Shape;36915;p57">
              <a:extLst>
                <a:ext uri="{FF2B5EF4-FFF2-40B4-BE49-F238E27FC236}">
                  <a16:creationId xmlns:a16="http://schemas.microsoft.com/office/drawing/2014/main" id="{E22F363F-C05A-7ED1-C2BF-5AB95314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3" name="Google Shape;36916;p57">
              <a:extLst>
                <a:ext uri="{FF2B5EF4-FFF2-40B4-BE49-F238E27FC236}">
                  <a16:creationId xmlns:a16="http://schemas.microsoft.com/office/drawing/2014/main" id="{641628A5-A817-0D65-EF4B-7E41E282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4" name="Google Shape;36917;p57">
              <a:extLst>
                <a:ext uri="{FF2B5EF4-FFF2-40B4-BE49-F238E27FC236}">
                  <a16:creationId xmlns:a16="http://schemas.microsoft.com/office/drawing/2014/main" id="{7B490227-90C6-1774-CF13-CB5A7875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5" name="Google Shape;36918;p57">
              <a:extLst>
                <a:ext uri="{FF2B5EF4-FFF2-40B4-BE49-F238E27FC236}">
                  <a16:creationId xmlns:a16="http://schemas.microsoft.com/office/drawing/2014/main" id="{0EC284F9-0D2F-11E5-300B-90A0EBF6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6" name="Google Shape;36919;p57">
              <a:extLst>
                <a:ext uri="{FF2B5EF4-FFF2-40B4-BE49-F238E27FC236}">
                  <a16:creationId xmlns:a16="http://schemas.microsoft.com/office/drawing/2014/main" id="{DAAFF80C-8141-935D-A27F-463EC0C9A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7" name="Google Shape;36920;p57">
              <a:extLst>
                <a:ext uri="{FF2B5EF4-FFF2-40B4-BE49-F238E27FC236}">
                  <a16:creationId xmlns:a16="http://schemas.microsoft.com/office/drawing/2014/main" id="{77EBD75B-A967-3499-37AA-EB0C80184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8" name="Google Shape;36921;p57">
              <a:extLst>
                <a:ext uri="{FF2B5EF4-FFF2-40B4-BE49-F238E27FC236}">
                  <a16:creationId xmlns:a16="http://schemas.microsoft.com/office/drawing/2014/main" id="{3313DF75-8532-39F6-CB9F-5B9CA6B9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9" name="Google Shape;36922;p57">
              <a:extLst>
                <a:ext uri="{FF2B5EF4-FFF2-40B4-BE49-F238E27FC236}">
                  <a16:creationId xmlns:a16="http://schemas.microsoft.com/office/drawing/2014/main" id="{B2586D14-93E0-A5C9-9A01-581062AFC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0" name="Google Shape;36923;p57">
              <a:extLst>
                <a:ext uri="{FF2B5EF4-FFF2-40B4-BE49-F238E27FC236}">
                  <a16:creationId xmlns:a16="http://schemas.microsoft.com/office/drawing/2014/main" id="{4556FB4C-F6D7-2935-4148-AA098967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1" name="Google Shape;36924;p57">
              <a:extLst>
                <a:ext uri="{FF2B5EF4-FFF2-40B4-BE49-F238E27FC236}">
                  <a16:creationId xmlns:a16="http://schemas.microsoft.com/office/drawing/2014/main" id="{4B8E1A55-9DFE-1250-F615-D5A91BE7E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2" name="Google Shape;36925;p57">
              <a:extLst>
                <a:ext uri="{FF2B5EF4-FFF2-40B4-BE49-F238E27FC236}">
                  <a16:creationId xmlns:a16="http://schemas.microsoft.com/office/drawing/2014/main" id="{31505010-EE1E-11DF-DCC0-F3374232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3" name="Google Shape;36926;p57">
              <a:extLst>
                <a:ext uri="{FF2B5EF4-FFF2-40B4-BE49-F238E27FC236}">
                  <a16:creationId xmlns:a16="http://schemas.microsoft.com/office/drawing/2014/main" id="{1EB69ED8-4BCC-6CF8-8DAB-2085D1AE6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4" name="Google Shape;36927;p57">
              <a:extLst>
                <a:ext uri="{FF2B5EF4-FFF2-40B4-BE49-F238E27FC236}">
                  <a16:creationId xmlns:a16="http://schemas.microsoft.com/office/drawing/2014/main" id="{32E8B752-75EB-1BDF-22BC-B68CDD26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5" name="Google Shape;36928;p57">
              <a:extLst>
                <a:ext uri="{FF2B5EF4-FFF2-40B4-BE49-F238E27FC236}">
                  <a16:creationId xmlns:a16="http://schemas.microsoft.com/office/drawing/2014/main" id="{DDFEB830-9782-900A-2346-F441720E5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6" name="Google Shape;36929;p57">
              <a:extLst>
                <a:ext uri="{FF2B5EF4-FFF2-40B4-BE49-F238E27FC236}">
                  <a16:creationId xmlns:a16="http://schemas.microsoft.com/office/drawing/2014/main" id="{1D1A6E36-FAAD-D353-387F-DD9E52EEF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7" name="Google Shape;36930;p57">
              <a:extLst>
                <a:ext uri="{FF2B5EF4-FFF2-40B4-BE49-F238E27FC236}">
                  <a16:creationId xmlns:a16="http://schemas.microsoft.com/office/drawing/2014/main" id="{1D45C206-E63C-0B49-A240-C528F86BE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8" name="Google Shape;36931;p57">
              <a:extLst>
                <a:ext uri="{FF2B5EF4-FFF2-40B4-BE49-F238E27FC236}">
                  <a16:creationId xmlns:a16="http://schemas.microsoft.com/office/drawing/2014/main" id="{5C123470-F386-6F29-E677-18B71E128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9" name="Google Shape;36932;p57">
              <a:extLst>
                <a:ext uri="{FF2B5EF4-FFF2-40B4-BE49-F238E27FC236}">
                  <a16:creationId xmlns:a16="http://schemas.microsoft.com/office/drawing/2014/main" id="{CECC7FD3-5F09-A44F-651D-2895AB80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0" name="Google Shape;36933;p57">
              <a:extLst>
                <a:ext uri="{FF2B5EF4-FFF2-40B4-BE49-F238E27FC236}">
                  <a16:creationId xmlns:a16="http://schemas.microsoft.com/office/drawing/2014/main" id="{DDCC3B80-ADF9-9B3F-3E3A-2F45E96E8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1" name="Google Shape;36934;p57">
              <a:extLst>
                <a:ext uri="{FF2B5EF4-FFF2-40B4-BE49-F238E27FC236}">
                  <a16:creationId xmlns:a16="http://schemas.microsoft.com/office/drawing/2014/main" id="{1B3C4B85-E6F6-FEEE-7D0D-0E66DC39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2" name="Google Shape;36935;p57">
              <a:extLst>
                <a:ext uri="{FF2B5EF4-FFF2-40B4-BE49-F238E27FC236}">
                  <a16:creationId xmlns:a16="http://schemas.microsoft.com/office/drawing/2014/main" id="{DE5EA38D-84FF-EC77-21E9-BFA89372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3" name="Google Shape;36936;p57">
              <a:extLst>
                <a:ext uri="{FF2B5EF4-FFF2-40B4-BE49-F238E27FC236}">
                  <a16:creationId xmlns:a16="http://schemas.microsoft.com/office/drawing/2014/main" id="{66CA8413-51ED-BA12-EF12-73EC300F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4" name="Google Shape;36937;p57">
              <a:extLst>
                <a:ext uri="{FF2B5EF4-FFF2-40B4-BE49-F238E27FC236}">
                  <a16:creationId xmlns:a16="http://schemas.microsoft.com/office/drawing/2014/main" id="{F037B024-FB01-13C8-4095-212B308F1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5" name="Google Shape;36938;p57">
              <a:extLst>
                <a:ext uri="{FF2B5EF4-FFF2-40B4-BE49-F238E27FC236}">
                  <a16:creationId xmlns:a16="http://schemas.microsoft.com/office/drawing/2014/main" id="{31EC8FDA-9108-6A26-F77D-584C08C2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6" name="Google Shape;36939;p57">
              <a:extLst>
                <a:ext uri="{FF2B5EF4-FFF2-40B4-BE49-F238E27FC236}">
                  <a16:creationId xmlns:a16="http://schemas.microsoft.com/office/drawing/2014/main" id="{882F63F3-48EC-96B2-C302-D2FCBD13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7" name="Google Shape;36940;p57">
              <a:extLst>
                <a:ext uri="{FF2B5EF4-FFF2-40B4-BE49-F238E27FC236}">
                  <a16:creationId xmlns:a16="http://schemas.microsoft.com/office/drawing/2014/main" id="{271FA759-E0A5-4B5A-57C9-A69113D4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8" name="Google Shape;36941;p57">
              <a:extLst>
                <a:ext uri="{FF2B5EF4-FFF2-40B4-BE49-F238E27FC236}">
                  <a16:creationId xmlns:a16="http://schemas.microsoft.com/office/drawing/2014/main" id="{63E6885E-5BD8-890A-00A4-C2EF212D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9" name="Google Shape;36942;p57">
              <a:extLst>
                <a:ext uri="{FF2B5EF4-FFF2-40B4-BE49-F238E27FC236}">
                  <a16:creationId xmlns:a16="http://schemas.microsoft.com/office/drawing/2014/main" id="{59867DA1-F5F3-282F-DBD9-CDD90F92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0" name="Google Shape;36943;p57">
              <a:extLst>
                <a:ext uri="{FF2B5EF4-FFF2-40B4-BE49-F238E27FC236}">
                  <a16:creationId xmlns:a16="http://schemas.microsoft.com/office/drawing/2014/main" id="{829EE36C-837E-1EA3-B956-1A38D514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1" name="Google Shape;36944;p57">
              <a:extLst>
                <a:ext uri="{FF2B5EF4-FFF2-40B4-BE49-F238E27FC236}">
                  <a16:creationId xmlns:a16="http://schemas.microsoft.com/office/drawing/2014/main" id="{DD7C756C-0225-8F64-1FFA-77AC9C45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2" name="Google Shape;36945;p57">
              <a:extLst>
                <a:ext uri="{FF2B5EF4-FFF2-40B4-BE49-F238E27FC236}">
                  <a16:creationId xmlns:a16="http://schemas.microsoft.com/office/drawing/2014/main" id="{DC929693-5A34-AA34-9DC6-1965097D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3" name="Google Shape;36946;p57">
              <a:extLst>
                <a:ext uri="{FF2B5EF4-FFF2-40B4-BE49-F238E27FC236}">
                  <a16:creationId xmlns:a16="http://schemas.microsoft.com/office/drawing/2014/main" id="{AA2D17F5-4D49-2598-BA53-0D5C189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4" name="Google Shape;36947;p57">
              <a:extLst>
                <a:ext uri="{FF2B5EF4-FFF2-40B4-BE49-F238E27FC236}">
                  <a16:creationId xmlns:a16="http://schemas.microsoft.com/office/drawing/2014/main" id="{125947F1-8A80-5B7C-95CE-43A80949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5" name="Google Shape;36948;p57">
              <a:extLst>
                <a:ext uri="{FF2B5EF4-FFF2-40B4-BE49-F238E27FC236}">
                  <a16:creationId xmlns:a16="http://schemas.microsoft.com/office/drawing/2014/main" id="{7D305DCC-41E9-B6AE-1CCB-6D4EE19F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6" name="Google Shape;36949;p57">
              <a:extLst>
                <a:ext uri="{FF2B5EF4-FFF2-40B4-BE49-F238E27FC236}">
                  <a16:creationId xmlns:a16="http://schemas.microsoft.com/office/drawing/2014/main" id="{1F49FF2F-75A1-0330-4BDE-3B206AA9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7" name="Google Shape;36950;p57">
              <a:extLst>
                <a:ext uri="{FF2B5EF4-FFF2-40B4-BE49-F238E27FC236}">
                  <a16:creationId xmlns:a16="http://schemas.microsoft.com/office/drawing/2014/main" id="{F9644E7F-EEFB-8A48-CF8F-95ED32C1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8" name="Google Shape;36951;p57">
              <a:extLst>
                <a:ext uri="{FF2B5EF4-FFF2-40B4-BE49-F238E27FC236}">
                  <a16:creationId xmlns:a16="http://schemas.microsoft.com/office/drawing/2014/main" id="{8524E063-E46F-7F1A-3A6E-CF702FD7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9" name="Google Shape;36952;p57">
              <a:extLst>
                <a:ext uri="{FF2B5EF4-FFF2-40B4-BE49-F238E27FC236}">
                  <a16:creationId xmlns:a16="http://schemas.microsoft.com/office/drawing/2014/main" id="{69022F79-48FF-CAE0-AE30-1298C48A6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0" name="Google Shape;36953;p57">
              <a:extLst>
                <a:ext uri="{FF2B5EF4-FFF2-40B4-BE49-F238E27FC236}">
                  <a16:creationId xmlns:a16="http://schemas.microsoft.com/office/drawing/2014/main" id="{B664889B-04D5-EFDD-DCDF-AC46F3D0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1" name="Google Shape;36954;p57">
              <a:extLst>
                <a:ext uri="{FF2B5EF4-FFF2-40B4-BE49-F238E27FC236}">
                  <a16:creationId xmlns:a16="http://schemas.microsoft.com/office/drawing/2014/main" id="{CBC3A19C-29B9-015A-51CA-7526C607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2" name="Google Shape;36955;p57">
              <a:extLst>
                <a:ext uri="{FF2B5EF4-FFF2-40B4-BE49-F238E27FC236}">
                  <a16:creationId xmlns:a16="http://schemas.microsoft.com/office/drawing/2014/main" id="{E90C85D5-FFF3-526F-712E-AF471EB3D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3" name="Google Shape;36956;p57">
              <a:extLst>
                <a:ext uri="{FF2B5EF4-FFF2-40B4-BE49-F238E27FC236}">
                  <a16:creationId xmlns:a16="http://schemas.microsoft.com/office/drawing/2014/main" id="{1F6A36F5-77EB-6306-AE52-ECC2B873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4" name="Google Shape;36957;p57">
              <a:extLst>
                <a:ext uri="{FF2B5EF4-FFF2-40B4-BE49-F238E27FC236}">
                  <a16:creationId xmlns:a16="http://schemas.microsoft.com/office/drawing/2014/main" id="{0B5E985A-3B03-22AB-3CB6-6A3621C3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5" name="Google Shape;36958;p57">
              <a:extLst>
                <a:ext uri="{FF2B5EF4-FFF2-40B4-BE49-F238E27FC236}">
                  <a16:creationId xmlns:a16="http://schemas.microsoft.com/office/drawing/2014/main" id="{8857F173-458E-6E6B-9CCF-AA87F924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6" name="Google Shape;36959;p57">
              <a:extLst>
                <a:ext uri="{FF2B5EF4-FFF2-40B4-BE49-F238E27FC236}">
                  <a16:creationId xmlns:a16="http://schemas.microsoft.com/office/drawing/2014/main" id="{5DCF43A3-1EAD-A021-5F73-3EB96878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7" name="Google Shape;36960;p57">
              <a:extLst>
                <a:ext uri="{FF2B5EF4-FFF2-40B4-BE49-F238E27FC236}">
                  <a16:creationId xmlns:a16="http://schemas.microsoft.com/office/drawing/2014/main" id="{A6DD8093-0E41-F4F2-B566-B54EA58E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8" name="Google Shape;36961;p57">
              <a:extLst>
                <a:ext uri="{FF2B5EF4-FFF2-40B4-BE49-F238E27FC236}">
                  <a16:creationId xmlns:a16="http://schemas.microsoft.com/office/drawing/2014/main" id="{D22FF68E-EF76-1D03-34DA-9A7F31EF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9" name="Google Shape;36962;p57">
              <a:extLst>
                <a:ext uri="{FF2B5EF4-FFF2-40B4-BE49-F238E27FC236}">
                  <a16:creationId xmlns:a16="http://schemas.microsoft.com/office/drawing/2014/main" id="{7AF45748-7429-FD38-D5A6-DD9F9A997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0" name="Google Shape;36963;p57">
              <a:extLst>
                <a:ext uri="{FF2B5EF4-FFF2-40B4-BE49-F238E27FC236}">
                  <a16:creationId xmlns:a16="http://schemas.microsoft.com/office/drawing/2014/main" id="{CD310891-2580-C8BF-B625-B603C17D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1" name="Google Shape;36964;p57">
              <a:extLst>
                <a:ext uri="{FF2B5EF4-FFF2-40B4-BE49-F238E27FC236}">
                  <a16:creationId xmlns:a16="http://schemas.microsoft.com/office/drawing/2014/main" id="{BF5B70AF-CBBF-14B2-5AA1-3AF7CD76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2" name="Google Shape;36965;p57">
              <a:extLst>
                <a:ext uri="{FF2B5EF4-FFF2-40B4-BE49-F238E27FC236}">
                  <a16:creationId xmlns:a16="http://schemas.microsoft.com/office/drawing/2014/main" id="{22FF2905-D8A6-1C6D-85C2-EF940B6F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3" name="Google Shape;36966;p57">
              <a:extLst>
                <a:ext uri="{FF2B5EF4-FFF2-40B4-BE49-F238E27FC236}">
                  <a16:creationId xmlns:a16="http://schemas.microsoft.com/office/drawing/2014/main" id="{7BE737D7-3708-EB4E-BEA3-48BB6702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4" name="Google Shape;36967;p57">
              <a:extLst>
                <a:ext uri="{FF2B5EF4-FFF2-40B4-BE49-F238E27FC236}">
                  <a16:creationId xmlns:a16="http://schemas.microsoft.com/office/drawing/2014/main" id="{16594378-E364-3CAD-0BD5-02592A299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5" name="Google Shape;36968;p57">
              <a:extLst>
                <a:ext uri="{FF2B5EF4-FFF2-40B4-BE49-F238E27FC236}">
                  <a16:creationId xmlns:a16="http://schemas.microsoft.com/office/drawing/2014/main" id="{488D7E1E-78BD-968A-5E55-074A1779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6" name="Google Shape;36969;p57">
              <a:extLst>
                <a:ext uri="{FF2B5EF4-FFF2-40B4-BE49-F238E27FC236}">
                  <a16:creationId xmlns:a16="http://schemas.microsoft.com/office/drawing/2014/main" id="{1B9D279C-2018-D529-219D-0A5D2CD3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7" name="Google Shape;36970;p57">
              <a:extLst>
                <a:ext uri="{FF2B5EF4-FFF2-40B4-BE49-F238E27FC236}">
                  <a16:creationId xmlns:a16="http://schemas.microsoft.com/office/drawing/2014/main" id="{93E3A47F-AA1C-0A6E-9E5F-598E1B1C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8" name="Google Shape;36971;p57">
              <a:extLst>
                <a:ext uri="{FF2B5EF4-FFF2-40B4-BE49-F238E27FC236}">
                  <a16:creationId xmlns:a16="http://schemas.microsoft.com/office/drawing/2014/main" id="{D970B620-6A2C-C297-A1DD-14A5CE5FF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9" name="Google Shape;36972;p57">
              <a:extLst>
                <a:ext uri="{FF2B5EF4-FFF2-40B4-BE49-F238E27FC236}">
                  <a16:creationId xmlns:a16="http://schemas.microsoft.com/office/drawing/2014/main" id="{52AD671F-1BEC-F61F-4D9E-3CE51816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0" name="Google Shape;36973;p57">
              <a:extLst>
                <a:ext uri="{FF2B5EF4-FFF2-40B4-BE49-F238E27FC236}">
                  <a16:creationId xmlns:a16="http://schemas.microsoft.com/office/drawing/2014/main" id="{5EBD921A-00B7-E299-9765-71E06914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1" name="Google Shape;36974;p57">
              <a:extLst>
                <a:ext uri="{FF2B5EF4-FFF2-40B4-BE49-F238E27FC236}">
                  <a16:creationId xmlns:a16="http://schemas.microsoft.com/office/drawing/2014/main" id="{8D5B0478-412A-C5D0-F5A5-17387C5C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2" name="Google Shape;36975;p57">
              <a:extLst>
                <a:ext uri="{FF2B5EF4-FFF2-40B4-BE49-F238E27FC236}">
                  <a16:creationId xmlns:a16="http://schemas.microsoft.com/office/drawing/2014/main" id="{DD12E0E4-863F-5309-6279-F66A90FD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3" name="Google Shape;36976;p57">
              <a:extLst>
                <a:ext uri="{FF2B5EF4-FFF2-40B4-BE49-F238E27FC236}">
                  <a16:creationId xmlns:a16="http://schemas.microsoft.com/office/drawing/2014/main" id="{A0D86FA4-A20A-B866-5569-2381FF5C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4" name="Google Shape;36977;p57">
              <a:extLst>
                <a:ext uri="{FF2B5EF4-FFF2-40B4-BE49-F238E27FC236}">
                  <a16:creationId xmlns:a16="http://schemas.microsoft.com/office/drawing/2014/main" id="{E77C5271-C9E3-F13E-E407-052E8BC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5" name="Google Shape;36978;p57">
              <a:extLst>
                <a:ext uri="{FF2B5EF4-FFF2-40B4-BE49-F238E27FC236}">
                  <a16:creationId xmlns:a16="http://schemas.microsoft.com/office/drawing/2014/main" id="{09CF6E11-4384-FFC1-D13A-F28A412B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6" name="Google Shape;36979;p57">
              <a:extLst>
                <a:ext uri="{FF2B5EF4-FFF2-40B4-BE49-F238E27FC236}">
                  <a16:creationId xmlns:a16="http://schemas.microsoft.com/office/drawing/2014/main" id="{994ED296-6C9F-724D-236E-6E7F7DB2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7" name="Google Shape;36980;p57">
              <a:extLst>
                <a:ext uri="{FF2B5EF4-FFF2-40B4-BE49-F238E27FC236}">
                  <a16:creationId xmlns:a16="http://schemas.microsoft.com/office/drawing/2014/main" id="{9867CAB9-2EB0-5CA6-9688-BEB6510AA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8" name="Google Shape;36981;p57">
              <a:extLst>
                <a:ext uri="{FF2B5EF4-FFF2-40B4-BE49-F238E27FC236}">
                  <a16:creationId xmlns:a16="http://schemas.microsoft.com/office/drawing/2014/main" id="{E7657FEA-A7E4-7E6F-C339-4D2E2DBCB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9" name="Google Shape;36982;p57">
              <a:extLst>
                <a:ext uri="{FF2B5EF4-FFF2-40B4-BE49-F238E27FC236}">
                  <a16:creationId xmlns:a16="http://schemas.microsoft.com/office/drawing/2014/main" id="{BFE6D8D1-4928-806F-9503-4D0DEC4A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0" name="Google Shape;36983;p57">
              <a:extLst>
                <a:ext uri="{FF2B5EF4-FFF2-40B4-BE49-F238E27FC236}">
                  <a16:creationId xmlns:a16="http://schemas.microsoft.com/office/drawing/2014/main" id="{C5EC7785-BE77-368D-AA92-EF3165C0A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1" name="Google Shape;36984;p57">
              <a:extLst>
                <a:ext uri="{FF2B5EF4-FFF2-40B4-BE49-F238E27FC236}">
                  <a16:creationId xmlns:a16="http://schemas.microsoft.com/office/drawing/2014/main" id="{8BF67861-D7FE-DDE2-999C-D411BDF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2" name="Google Shape;36985;p57">
              <a:extLst>
                <a:ext uri="{FF2B5EF4-FFF2-40B4-BE49-F238E27FC236}">
                  <a16:creationId xmlns:a16="http://schemas.microsoft.com/office/drawing/2014/main" id="{C23948B3-B596-7C7B-E432-4D30DE19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3" name="Google Shape;36986;p57">
              <a:extLst>
                <a:ext uri="{FF2B5EF4-FFF2-40B4-BE49-F238E27FC236}">
                  <a16:creationId xmlns:a16="http://schemas.microsoft.com/office/drawing/2014/main" id="{541F917C-4ECC-2803-B61B-62E00829C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4" name="Google Shape;36987;p57">
              <a:extLst>
                <a:ext uri="{FF2B5EF4-FFF2-40B4-BE49-F238E27FC236}">
                  <a16:creationId xmlns:a16="http://schemas.microsoft.com/office/drawing/2014/main" id="{975D0C3F-6BD1-BA99-97A1-5C8F1CF22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5" name="Google Shape;36988;p57">
              <a:extLst>
                <a:ext uri="{FF2B5EF4-FFF2-40B4-BE49-F238E27FC236}">
                  <a16:creationId xmlns:a16="http://schemas.microsoft.com/office/drawing/2014/main" id="{14E66741-9086-299A-BCBB-0E775766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6" name="Google Shape;36989;p57">
              <a:extLst>
                <a:ext uri="{FF2B5EF4-FFF2-40B4-BE49-F238E27FC236}">
                  <a16:creationId xmlns:a16="http://schemas.microsoft.com/office/drawing/2014/main" id="{A5F363AE-FD1B-BF84-6F1E-CD1D2E18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7" name="Google Shape;36990;p57">
              <a:extLst>
                <a:ext uri="{FF2B5EF4-FFF2-40B4-BE49-F238E27FC236}">
                  <a16:creationId xmlns:a16="http://schemas.microsoft.com/office/drawing/2014/main" id="{3CFCFF0A-6E6A-296E-C084-4A14C3AD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8" name="Google Shape;36991;p57">
              <a:extLst>
                <a:ext uri="{FF2B5EF4-FFF2-40B4-BE49-F238E27FC236}">
                  <a16:creationId xmlns:a16="http://schemas.microsoft.com/office/drawing/2014/main" id="{C010B537-956C-C3D5-8C2D-D90F67E3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9" name="Google Shape;36992;p57">
              <a:extLst>
                <a:ext uri="{FF2B5EF4-FFF2-40B4-BE49-F238E27FC236}">
                  <a16:creationId xmlns:a16="http://schemas.microsoft.com/office/drawing/2014/main" id="{BE5872FB-4000-9ED7-C9A2-B7DA28FDD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0" name="Google Shape;36993;p57">
              <a:extLst>
                <a:ext uri="{FF2B5EF4-FFF2-40B4-BE49-F238E27FC236}">
                  <a16:creationId xmlns:a16="http://schemas.microsoft.com/office/drawing/2014/main" id="{3DC68A1B-CC07-AEB8-C745-81CF999DA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1" name="Google Shape;36994;p57">
              <a:extLst>
                <a:ext uri="{FF2B5EF4-FFF2-40B4-BE49-F238E27FC236}">
                  <a16:creationId xmlns:a16="http://schemas.microsoft.com/office/drawing/2014/main" id="{504E47BB-473A-30C7-D57C-E764AB6D7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2" name="Google Shape;36995;p57">
              <a:extLst>
                <a:ext uri="{FF2B5EF4-FFF2-40B4-BE49-F238E27FC236}">
                  <a16:creationId xmlns:a16="http://schemas.microsoft.com/office/drawing/2014/main" id="{B4CE8D9C-F6ED-E705-FB81-AF45C95C9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3" name="Google Shape;36996;p57">
              <a:extLst>
                <a:ext uri="{FF2B5EF4-FFF2-40B4-BE49-F238E27FC236}">
                  <a16:creationId xmlns:a16="http://schemas.microsoft.com/office/drawing/2014/main" id="{4B745E8B-1624-062B-07DE-AE30CB24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4" name="Google Shape;36997;p57">
              <a:extLst>
                <a:ext uri="{FF2B5EF4-FFF2-40B4-BE49-F238E27FC236}">
                  <a16:creationId xmlns:a16="http://schemas.microsoft.com/office/drawing/2014/main" id="{0C709E33-EA60-8201-D22E-1890919BA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5" name="Google Shape;36998;p57">
              <a:extLst>
                <a:ext uri="{FF2B5EF4-FFF2-40B4-BE49-F238E27FC236}">
                  <a16:creationId xmlns:a16="http://schemas.microsoft.com/office/drawing/2014/main" id="{6AC6ABD4-0CBE-77FB-66B0-BAF7BD03B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6" name="Google Shape;36999;p57">
              <a:extLst>
                <a:ext uri="{FF2B5EF4-FFF2-40B4-BE49-F238E27FC236}">
                  <a16:creationId xmlns:a16="http://schemas.microsoft.com/office/drawing/2014/main" id="{079672B9-C3EA-21DF-0171-DE15BC1E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7" name="Google Shape;37000;p57">
              <a:extLst>
                <a:ext uri="{FF2B5EF4-FFF2-40B4-BE49-F238E27FC236}">
                  <a16:creationId xmlns:a16="http://schemas.microsoft.com/office/drawing/2014/main" id="{BA64B7F9-B670-99D9-B458-7C688BEB0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8" name="Google Shape;37001;p57">
              <a:extLst>
                <a:ext uri="{FF2B5EF4-FFF2-40B4-BE49-F238E27FC236}">
                  <a16:creationId xmlns:a16="http://schemas.microsoft.com/office/drawing/2014/main" id="{C2927A2A-306B-589C-7575-7B59B057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9" name="Google Shape;37002;p57">
              <a:extLst>
                <a:ext uri="{FF2B5EF4-FFF2-40B4-BE49-F238E27FC236}">
                  <a16:creationId xmlns:a16="http://schemas.microsoft.com/office/drawing/2014/main" id="{5B8FDE39-0D12-2975-8FFD-B60DFFA8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0" name="Google Shape;37003;p57">
              <a:extLst>
                <a:ext uri="{FF2B5EF4-FFF2-40B4-BE49-F238E27FC236}">
                  <a16:creationId xmlns:a16="http://schemas.microsoft.com/office/drawing/2014/main" id="{4E82B4C7-8374-9D7E-CDEF-4D4B4702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1" name="Google Shape;37004;p57">
              <a:extLst>
                <a:ext uri="{FF2B5EF4-FFF2-40B4-BE49-F238E27FC236}">
                  <a16:creationId xmlns:a16="http://schemas.microsoft.com/office/drawing/2014/main" id="{F79527DA-CE0D-118B-DF5D-9799C381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2" name="Google Shape;37005;p57">
              <a:extLst>
                <a:ext uri="{FF2B5EF4-FFF2-40B4-BE49-F238E27FC236}">
                  <a16:creationId xmlns:a16="http://schemas.microsoft.com/office/drawing/2014/main" id="{55A686CC-F15A-24A2-C0B5-E71CC3FB3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3" name="Google Shape;37006;p57">
              <a:extLst>
                <a:ext uri="{FF2B5EF4-FFF2-40B4-BE49-F238E27FC236}">
                  <a16:creationId xmlns:a16="http://schemas.microsoft.com/office/drawing/2014/main" id="{09A63F17-D731-0627-5723-658D0AD1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4" name="Google Shape;37007;p57">
              <a:extLst>
                <a:ext uri="{FF2B5EF4-FFF2-40B4-BE49-F238E27FC236}">
                  <a16:creationId xmlns:a16="http://schemas.microsoft.com/office/drawing/2014/main" id="{3127E77B-286F-A5D6-F3F9-977AA18E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5" name="Google Shape;37008;p57">
              <a:extLst>
                <a:ext uri="{FF2B5EF4-FFF2-40B4-BE49-F238E27FC236}">
                  <a16:creationId xmlns:a16="http://schemas.microsoft.com/office/drawing/2014/main" id="{FFBF8B7E-E8A7-3413-D6CB-81DF0CC1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6" name="Google Shape;37009;p57">
              <a:extLst>
                <a:ext uri="{FF2B5EF4-FFF2-40B4-BE49-F238E27FC236}">
                  <a16:creationId xmlns:a16="http://schemas.microsoft.com/office/drawing/2014/main" id="{7C448194-4849-B86E-C6BE-92D8172BF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7" name="Google Shape;37010;p57">
              <a:extLst>
                <a:ext uri="{FF2B5EF4-FFF2-40B4-BE49-F238E27FC236}">
                  <a16:creationId xmlns:a16="http://schemas.microsoft.com/office/drawing/2014/main" id="{7D83CE63-848A-41AA-D828-538C2816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8" name="Google Shape;37011;p57">
              <a:extLst>
                <a:ext uri="{FF2B5EF4-FFF2-40B4-BE49-F238E27FC236}">
                  <a16:creationId xmlns:a16="http://schemas.microsoft.com/office/drawing/2014/main" id="{C543E2C2-DC31-94C7-AB35-E1CB4A882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9" name="Google Shape;37012;p57">
              <a:extLst>
                <a:ext uri="{FF2B5EF4-FFF2-40B4-BE49-F238E27FC236}">
                  <a16:creationId xmlns:a16="http://schemas.microsoft.com/office/drawing/2014/main" id="{32F2DB0F-08F2-7A15-7900-82A18EBA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0" name="Google Shape;37013;p57">
              <a:extLst>
                <a:ext uri="{FF2B5EF4-FFF2-40B4-BE49-F238E27FC236}">
                  <a16:creationId xmlns:a16="http://schemas.microsoft.com/office/drawing/2014/main" id="{DA3D76D9-587F-14AD-4CCF-8D8ED817D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1" name="Google Shape;37014;p57">
              <a:extLst>
                <a:ext uri="{FF2B5EF4-FFF2-40B4-BE49-F238E27FC236}">
                  <a16:creationId xmlns:a16="http://schemas.microsoft.com/office/drawing/2014/main" id="{B50AC7F2-620C-7470-3B2A-7387EB76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2" name="Google Shape;37015;p57">
              <a:extLst>
                <a:ext uri="{FF2B5EF4-FFF2-40B4-BE49-F238E27FC236}">
                  <a16:creationId xmlns:a16="http://schemas.microsoft.com/office/drawing/2014/main" id="{CAE23BF6-AF16-63DB-2B20-92B0A621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3" name="Google Shape;37016;p57">
              <a:extLst>
                <a:ext uri="{FF2B5EF4-FFF2-40B4-BE49-F238E27FC236}">
                  <a16:creationId xmlns:a16="http://schemas.microsoft.com/office/drawing/2014/main" id="{7146A78B-5B3A-EC74-53B7-42A7272D6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4" name="Google Shape;37017;p57">
              <a:extLst>
                <a:ext uri="{FF2B5EF4-FFF2-40B4-BE49-F238E27FC236}">
                  <a16:creationId xmlns:a16="http://schemas.microsoft.com/office/drawing/2014/main" id="{23D5E863-3C0A-9A09-1CE7-5219D605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5" name="Google Shape;37018;p57">
              <a:extLst>
                <a:ext uri="{FF2B5EF4-FFF2-40B4-BE49-F238E27FC236}">
                  <a16:creationId xmlns:a16="http://schemas.microsoft.com/office/drawing/2014/main" id="{C6772151-EAA4-9F7D-5C0B-1F4716F7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6" name="Google Shape;37019;p57">
              <a:extLst>
                <a:ext uri="{FF2B5EF4-FFF2-40B4-BE49-F238E27FC236}">
                  <a16:creationId xmlns:a16="http://schemas.microsoft.com/office/drawing/2014/main" id="{E78B6694-23EE-D467-4205-E8350F44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7" name="Google Shape;37020;p57">
              <a:extLst>
                <a:ext uri="{FF2B5EF4-FFF2-40B4-BE49-F238E27FC236}">
                  <a16:creationId xmlns:a16="http://schemas.microsoft.com/office/drawing/2014/main" id="{D712548C-F3DB-8E9A-3BD3-A08BF183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8" name="Google Shape;37021;p57">
              <a:extLst>
                <a:ext uri="{FF2B5EF4-FFF2-40B4-BE49-F238E27FC236}">
                  <a16:creationId xmlns:a16="http://schemas.microsoft.com/office/drawing/2014/main" id="{55D45FE9-F202-FA1A-C06D-93F0F0BF4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9" name="Google Shape;37022;p57">
              <a:extLst>
                <a:ext uri="{FF2B5EF4-FFF2-40B4-BE49-F238E27FC236}">
                  <a16:creationId xmlns:a16="http://schemas.microsoft.com/office/drawing/2014/main" id="{C7402560-D02B-5849-F600-F697E427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0" name="Google Shape;37023;p57">
              <a:extLst>
                <a:ext uri="{FF2B5EF4-FFF2-40B4-BE49-F238E27FC236}">
                  <a16:creationId xmlns:a16="http://schemas.microsoft.com/office/drawing/2014/main" id="{A750E66B-BD36-C51D-0496-E59820A6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1" name="Google Shape;37024;p57">
              <a:extLst>
                <a:ext uri="{FF2B5EF4-FFF2-40B4-BE49-F238E27FC236}">
                  <a16:creationId xmlns:a16="http://schemas.microsoft.com/office/drawing/2014/main" id="{5EC68CFE-EC04-98CD-41BC-32054C6D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2" name="Google Shape;37025;p57">
              <a:extLst>
                <a:ext uri="{FF2B5EF4-FFF2-40B4-BE49-F238E27FC236}">
                  <a16:creationId xmlns:a16="http://schemas.microsoft.com/office/drawing/2014/main" id="{D156E798-0792-C5BD-9D04-62A8AF479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3" name="Google Shape;37026;p57">
              <a:extLst>
                <a:ext uri="{FF2B5EF4-FFF2-40B4-BE49-F238E27FC236}">
                  <a16:creationId xmlns:a16="http://schemas.microsoft.com/office/drawing/2014/main" id="{83042FD9-A70A-CDF5-FE2C-36BD02D22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4" name="Google Shape;37027;p57">
              <a:extLst>
                <a:ext uri="{FF2B5EF4-FFF2-40B4-BE49-F238E27FC236}">
                  <a16:creationId xmlns:a16="http://schemas.microsoft.com/office/drawing/2014/main" id="{4F7B28F0-097D-4D14-045F-AA0A747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5" name="Google Shape;37028;p57">
              <a:extLst>
                <a:ext uri="{FF2B5EF4-FFF2-40B4-BE49-F238E27FC236}">
                  <a16:creationId xmlns:a16="http://schemas.microsoft.com/office/drawing/2014/main" id="{D634D12D-3FC4-15FC-8FF1-9CD4EB636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6" name="Google Shape;37029;p57">
              <a:extLst>
                <a:ext uri="{FF2B5EF4-FFF2-40B4-BE49-F238E27FC236}">
                  <a16:creationId xmlns:a16="http://schemas.microsoft.com/office/drawing/2014/main" id="{B7E14E48-3942-E61D-FB0A-35C5135C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7" name="Google Shape;37030;p57">
              <a:extLst>
                <a:ext uri="{FF2B5EF4-FFF2-40B4-BE49-F238E27FC236}">
                  <a16:creationId xmlns:a16="http://schemas.microsoft.com/office/drawing/2014/main" id="{575499A0-297F-7DEC-E5C9-7DA4949B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8" name="Google Shape;37031;p57">
              <a:extLst>
                <a:ext uri="{FF2B5EF4-FFF2-40B4-BE49-F238E27FC236}">
                  <a16:creationId xmlns:a16="http://schemas.microsoft.com/office/drawing/2014/main" id="{2FB513D3-8E26-404D-17F2-84AD04EC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9" name="Google Shape;37032;p57">
              <a:extLst>
                <a:ext uri="{FF2B5EF4-FFF2-40B4-BE49-F238E27FC236}">
                  <a16:creationId xmlns:a16="http://schemas.microsoft.com/office/drawing/2014/main" id="{2995357D-1753-C2FD-6B5E-3FCCF2FCF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0" name="Google Shape;37033;p57">
              <a:extLst>
                <a:ext uri="{FF2B5EF4-FFF2-40B4-BE49-F238E27FC236}">
                  <a16:creationId xmlns:a16="http://schemas.microsoft.com/office/drawing/2014/main" id="{1FDC1755-2880-E159-D5F6-317459E1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1" name="Google Shape;37034;p57">
              <a:extLst>
                <a:ext uri="{FF2B5EF4-FFF2-40B4-BE49-F238E27FC236}">
                  <a16:creationId xmlns:a16="http://schemas.microsoft.com/office/drawing/2014/main" id="{2B93EE21-84EF-AA22-9EA4-697A06DB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2" name="Google Shape;37035;p57">
              <a:extLst>
                <a:ext uri="{FF2B5EF4-FFF2-40B4-BE49-F238E27FC236}">
                  <a16:creationId xmlns:a16="http://schemas.microsoft.com/office/drawing/2014/main" id="{2977B10C-D6F0-68C3-5454-E06FE7D94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3" name="Google Shape;37036;p57">
              <a:extLst>
                <a:ext uri="{FF2B5EF4-FFF2-40B4-BE49-F238E27FC236}">
                  <a16:creationId xmlns:a16="http://schemas.microsoft.com/office/drawing/2014/main" id="{2325BF9E-5BCB-61CF-DD08-5699A4D1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4" name="Google Shape;37037;p57">
              <a:extLst>
                <a:ext uri="{FF2B5EF4-FFF2-40B4-BE49-F238E27FC236}">
                  <a16:creationId xmlns:a16="http://schemas.microsoft.com/office/drawing/2014/main" id="{AE24CD5F-5F09-E39F-F220-79175A3C1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5" name="Google Shape;37038;p57">
              <a:extLst>
                <a:ext uri="{FF2B5EF4-FFF2-40B4-BE49-F238E27FC236}">
                  <a16:creationId xmlns:a16="http://schemas.microsoft.com/office/drawing/2014/main" id="{FEC578F1-FC91-CCAA-87AB-2881F36F2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6" name="Google Shape;37039;p57">
              <a:extLst>
                <a:ext uri="{FF2B5EF4-FFF2-40B4-BE49-F238E27FC236}">
                  <a16:creationId xmlns:a16="http://schemas.microsoft.com/office/drawing/2014/main" id="{40E6DE5C-7A4C-00B3-D546-A237824C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7" name="Google Shape;37040;p57">
              <a:extLst>
                <a:ext uri="{FF2B5EF4-FFF2-40B4-BE49-F238E27FC236}">
                  <a16:creationId xmlns:a16="http://schemas.microsoft.com/office/drawing/2014/main" id="{787616EB-17CC-43BB-3191-6A62405DF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8" name="Google Shape;37041;p57">
              <a:extLst>
                <a:ext uri="{FF2B5EF4-FFF2-40B4-BE49-F238E27FC236}">
                  <a16:creationId xmlns:a16="http://schemas.microsoft.com/office/drawing/2014/main" id="{3AB3BFAA-C913-4321-165D-1FF4DF81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9" name="Google Shape;37042;p57">
              <a:extLst>
                <a:ext uri="{FF2B5EF4-FFF2-40B4-BE49-F238E27FC236}">
                  <a16:creationId xmlns:a16="http://schemas.microsoft.com/office/drawing/2014/main" id="{F68F24BA-B2FB-DD05-0AA1-1EAE3C7F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0" name="Google Shape;37043;p57">
              <a:extLst>
                <a:ext uri="{FF2B5EF4-FFF2-40B4-BE49-F238E27FC236}">
                  <a16:creationId xmlns:a16="http://schemas.microsoft.com/office/drawing/2014/main" id="{0F7F05C8-8F85-5C68-9516-059E6C49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1" name="Google Shape;37044;p57">
              <a:extLst>
                <a:ext uri="{FF2B5EF4-FFF2-40B4-BE49-F238E27FC236}">
                  <a16:creationId xmlns:a16="http://schemas.microsoft.com/office/drawing/2014/main" id="{6401DC78-4698-3A03-7769-D461F842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2" name="Google Shape;37045;p57">
              <a:extLst>
                <a:ext uri="{FF2B5EF4-FFF2-40B4-BE49-F238E27FC236}">
                  <a16:creationId xmlns:a16="http://schemas.microsoft.com/office/drawing/2014/main" id="{9F3DCCF5-A037-DE32-0903-91B608C63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3" name="Google Shape;37046;p57">
              <a:extLst>
                <a:ext uri="{FF2B5EF4-FFF2-40B4-BE49-F238E27FC236}">
                  <a16:creationId xmlns:a16="http://schemas.microsoft.com/office/drawing/2014/main" id="{D8E6EEB6-9A48-A5F4-513F-4B6B68E4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4" name="Google Shape;37047;p57">
              <a:extLst>
                <a:ext uri="{FF2B5EF4-FFF2-40B4-BE49-F238E27FC236}">
                  <a16:creationId xmlns:a16="http://schemas.microsoft.com/office/drawing/2014/main" id="{2EA26FB0-6736-903F-B8A2-E1AD3E645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5" name="Google Shape;37048;p57">
              <a:extLst>
                <a:ext uri="{FF2B5EF4-FFF2-40B4-BE49-F238E27FC236}">
                  <a16:creationId xmlns:a16="http://schemas.microsoft.com/office/drawing/2014/main" id="{9619D78D-D4DE-72E7-305F-162DF7F0A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6" name="Google Shape;37049;p57">
              <a:extLst>
                <a:ext uri="{FF2B5EF4-FFF2-40B4-BE49-F238E27FC236}">
                  <a16:creationId xmlns:a16="http://schemas.microsoft.com/office/drawing/2014/main" id="{971A24C4-F6C9-BF12-A219-CB4AFBA98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7" name="Google Shape;37050;p57">
              <a:extLst>
                <a:ext uri="{FF2B5EF4-FFF2-40B4-BE49-F238E27FC236}">
                  <a16:creationId xmlns:a16="http://schemas.microsoft.com/office/drawing/2014/main" id="{582FE6D5-0E49-B2A3-7CE3-B1503764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8" name="Google Shape;37051;p57">
              <a:extLst>
                <a:ext uri="{FF2B5EF4-FFF2-40B4-BE49-F238E27FC236}">
                  <a16:creationId xmlns:a16="http://schemas.microsoft.com/office/drawing/2014/main" id="{3A0E5E92-14BF-9FCB-AAF6-7AD51BB94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9" name="Google Shape;37052;p57">
              <a:extLst>
                <a:ext uri="{FF2B5EF4-FFF2-40B4-BE49-F238E27FC236}">
                  <a16:creationId xmlns:a16="http://schemas.microsoft.com/office/drawing/2014/main" id="{E79A9755-0AF5-E5C3-2611-1321CE52B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0" name="Google Shape;37053;p57">
              <a:extLst>
                <a:ext uri="{FF2B5EF4-FFF2-40B4-BE49-F238E27FC236}">
                  <a16:creationId xmlns:a16="http://schemas.microsoft.com/office/drawing/2014/main" id="{7CD180A4-9362-29BF-D57A-01429D8A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1" name="Google Shape;37054;p57">
              <a:extLst>
                <a:ext uri="{FF2B5EF4-FFF2-40B4-BE49-F238E27FC236}">
                  <a16:creationId xmlns:a16="http://schemas.microsoft.com/office/drawing/2014/main" id="{990A2E78-B0E4-786B-30CC-3308EEA0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2" name="Google Shape;37055;p57">
              <a:extLst>
                <a:ext uri="{FF2B5EF4-FFF2-40B4-BE49-F238E27FC236}">
                  <a16:creationId xmlns:a16="http://schemas.microsoft.com/office/drawing/2014/main" id="{BCA10C0E-FE6C-6930-E1A8-79043E00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3" name="Google Shape;37056;p57">
              <a:extLst>
                <a:ext uri="{FF2B5EF4-FFF2-40B4-BE49-F238E27FC236}">
                  <a16:creationId xmlns:a16="http://schemas.microsoft.com/office/drawing/2014/main" id="{F77F5F1B-08E8-713A-84D9-5534BE23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4" name="Google Shape;37057;p57">
              <a:extLst>
                <a:ext uri="{FF2B5EF4-FFF2-40B4-BE49-F238E27FC236}">
                  <a16:creationId xmlns:a16="http://schemas.microsoft.com/office/drawing/2014/main" id="{D3B1668A-380C-5B30-3D75-62B5E2DF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5" name="Google Shape;37058;p57">
              <a:extLst>
                <a:ext uri="{FF2B5EF4-FFF2-40B4-BE49-F238E27FC236}">
                  <a16:creationId xmlns:a16="http://schemas.microsoft.com/office/drawing/2014/main" id="{24C5DF37-5D43-53B0-FD7F-1212EE27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6" name="Google Shape;37059;p57">
              <a:extLst>
                <a:ext uri="{FF2B5EF4-FFF2-40B4-BE49-F238E27FC236}">
                  <a16:creationId xmlns:a16="http://schemas.microsoft.com/office/drawing/2014/main" id="{F0E294FD-44E2-8353-2AE3-36CE5655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7" name="Google Shape;37060;p57">
              <a:extLst>
                <a:ext uri="{FF2B5EF4-FFF2-40B4-BE49-F238E27FC236}">
                  <a16:creationId xmlns:a16="http://schemas.microsoft.com/office/drawing/2014/main" id="{0F26241B-7B96-4941-0115-246BFF2D0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8" name="Google Shape;37061;p57">
              <a:extLst>
                <a:ext uri="{FF2B5EF4-FFF2-40B4-BE49-F238E27FC236}">
                  <a16:creationId xmlns:a16="http://schemas.microsoft.com/office/drawing/2014/main" id="{38EACB68-2A6F-CA6F-E028-087A250A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9" name="Google Shape;37062;p57">
              <a:extLst>
                <a:ext uri="{FF2B5EF4-FFF2-40B4-BE49-F238E27FC236}">
                  <a16:creationId xmlns:a16="http://schemas.microsoft.com/office/drawing/2014/main" id="{F7CBC233-EBC7-D12A-4585-35461E99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0" name="Google Shape;37063;p57">
              <a:extLst>
                <a:ext uri="{FF2B5EF4-FFF2-40B4-BE49-F238E27FC236}">
                  <a16:creationId xmlns:a16="http://schemas.microsoft.com/office/drawing/2014/main" id="{7E2D4C5A-87F1-142D-3F7D-17628B31C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1" name="Google Shape;37064;p57">
              <a:extLst>
                <a:ext uri="{FF2B5EF4-FFF2-40B4-BE49-F238E27FC236}">
                  <a16:creationId xmlns:a16="http://schemas.microsoft.com/office/drawing/2014/main" id="{E4369AC0-AAC1-396F-D354-6252B227E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2" name="Google Shape;37065;p57">
              <a:extLst>
                <a:ext uri="{FF2B5EF4-FFF2-40B4-BE49-F238E27FC236}">
                  <a16:creationId xmlns:a16="http://schemas.microsoft.com/office/drawing/2014/main" id="{D7D49CCE-0C01-3C01-9E66-6122E0C4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3" name="Google Shape;37066;p57">
              <a:extLst>
                <a:ext uri="{FF2B5EF4-FFF2-40B4-BE49-F238E27FC236}">
                  <a16:creationId xmlns:a16="http://schemas.microsoft.com/office/drawing/2014/main" id="{A62C7A12-84F5-7583-B9A1-42328DEE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4" name="Google Shape;37067;p57">
              <a:extLst>
                <a:ext uri="{FF2B5EF4-FFF2-40B4-BE49-F238E27FC236}">
                  <a16:creationId xmlns:a16="http://schemas.microsoft.com/office/drawing/2014/main" id="{8E6CFF2B-2E0A-5C0D-69D5-97E5A1471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5" name="Google Shape;37068;p57">
              <a:extLst>
                <a:ext uri="{FF2B5EF4-FFF2-40B4-BE49-F238E27FC236}">
                  <a16:creationId xmlns:a16="http://schemas.microsoft.com/office/drawing/2014/main" id="{BF891904-A4C6-FF7B-D406-FF4EA3E1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6" name="Google Shape;37069;p57">
              <a:extLst>
                <a:ext uri="{FF2B5EF4-FFF2-40B4-BE49-F238E27FC236}">
                  <a16:creationId xmlns:a16="http://schemas.microsoft.com/office/drawing/2014/main" id="{FA870B4C-0C0B-AB0B-EC00-3F528A5A1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7" name="Google Shape;37070;p57">
              <a:extLst>
                <a:ext uri="{FF2B5EF4-FFF2-40B4-BE49-F238E27FC236}">
                  <a16:creationId xmlns:a16="http://schemas.microsoft.com/office/drawing/2014/main" id="{3E0EB4F9-9CEE-51A8-D00A-6E54BD605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8" name="Google Shape;37071;p57">
              <a:extLst>
                <a:ext uri="{FF2B5EF4-FFF2-40B4-BE49-F238E27FC236}">
                  <a16:creationId xmlns:a16="http://schemas.microsoft.com/office/drawing/2014/main" id="{A7753255-EBA8-02C7-38F7-86054F107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9" name="Google Shape;37072;p57">
              <a:extLst>
                <a:ext uri="{FF2B5EF4-FFF2-40B4-BE49-F238E27FC236}">
                  <a16:creationId xmlns:a16="http://schemas.microsoft.com/office/drawing/2014/main" id="{7513D8B5-CC53-2E49-AEC6-D8A671A6F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0" name="Google Shape;37073;p57">
              <a:extLst>
                <a:ext uri="{FF2B5EF4-FFF2-40B4-BE49-F238E27FC236}">
                  <a16:creationId xmlns:a16="http://schemas.microsoft.com/office/drawing/2014/main" id="{78F0EED3-C8D0-0C55-6FFC-3C3BB1F8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1" name="Google Shape;37074;p57">
              <a:extLst>
                <a:ext uri="{FF2B5EF4-FFF2-40B4-BE49-F238E27FC236}">
                  <a16:creationId xmlns:a16="http://schemas.microsoft.com/office/drawing/2014/main" id="{7BD0D080-2F8C-85C6-1C7F-8CA40831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2" name="Google Shape;37075;p57">
              <a:extLst>
                <a:ext uri="{FF2B5EF4-FFF2-40B4-BE49-F238E27FC236}">
                  <a16:creationId xmlns:a16="http://schemas.microsoft.com/office/drawing/2014/main" id="{10F47F93-79E4-6A2D-06B4-5C3D50D69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3" name="Google Shape;37076;p57">
              <a:extLst>
                <a:ext uri="{FF2B5EF4-FFF2-40B4-BE49-F238E27FC236}">
                  <a16:creationId xmlns:a16="http://schemas.microsoft.com/office/drawing/2014/main" id="{1A2BEEB6-7BF8-80FF-F1A8-C081FD88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4" name="Google Shape;37077;p57">
              <a:extLst>
                <a:ext uri="{FF2B5EF4-FFF2-40B4-BE49-F238E27FC236}">
                  <a16:creationId xmlns:a16="http://schemas.microsoft.com/office/drawing/2014/main" id="{5F1EEE6D-51D6-A989-B5AD-C9670FB6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5" name="Google Shape;37078;p57">
              <a:extLst>
                <a:ext uri="{FF2B5EF4-FFF2-40B4-BE49-F238E27FC236}">
                  <a16:creationId xmlns:a16="http://schemas.microsoft.com/office/drawing/2014/main" id="{940FD688-1C80-CD20-79E0-8D5F411D9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6" name="Google Shape;37079;p57">
              <a:extLst>
                <a:ext uri="{FF2B5EF4-FFF2-40B4-BE49-F238E27FC236}">
                  <a16:creationId xmlns:a16="http://schemas.microsoft.com/office/drawing/2014/main" id="{A23AD03E-B0C9-4B9A-3A8C-EB273822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7" name="Google Shape;37080;p57">
              <a:extLst>
                <a:ext uri="{FF2B5EF4-FFF2-40B4-BE49-F238E27FC236}">
                  <a16:creationId xmlns:a16="http://schemas.microsoft.com/office/drawing/2014/main" id="{76D12BCC-5983-C44A-1C8A-2AD8CCA2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8" name="Google Shape;37081;p57">
              <a:extLst>
                <a:ext uri="{FF2B5EF4-FFF2-40B4-BE49-F238E27FC236}">
                  <a16:creationId xmlns:a16="http://schemas.microsoft.com/office/drawing/2014/main" id="{111753FB-DE36-F0A1-19F1-7BDD1E4A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9" name="Google Shape;37082;p57">
              <a:extLst>
                <a:ext uri="{FF2B5EF4-FFF2-40B4-BE49-F238E27FC236}">
                  <a16:creationId xmlns:a16="http://schemas.microsoft.com/office/drawing/2014/main" id="{B05A7195-709C-5B5A-7781-110CD3A3F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0" name="Google Shape;37083;p57">
              <a:extLst>
                <a:ext uri="{FF2B5EF4-FFF2-40B4-BE49-F238E27FC236}">
                  <a16:creationId xmlns:a16="http://schemas.microsoft.com/office/drawing/2014/main" id="{5E5DBCBC-F14E-E983-A4CE-FBB5D9339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1" name="Google Shape;37084;p57">
              <a:extLst>
                <a:ext uri="{FF2B5EF4-FFF2-40B4-BE49-F238E27FC236}">
                  <a16:creationId xmlns:a16="http://schemas.microsoft.com/office/drawing/2014/main" id="{05BB61CE-C0D1-5ED5-94A6-703ED573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2" name="Google Shape;37085;p57">
              <a:extLst>
                <a:ext uri="{FF2B5EF4-FFF2-40B4-BE49-F238E27FC236}">
                  <a16:creationId xmlns:a16="http://schemas.microsoft.com/office/drawing/2014/main" id="{6241949A-D72B-62B5-2FDE-816988BC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3" name="Google Shape;37086;p57">
              <a:extLst>
                <a:ext uri="{FF2B5EF4-FFF2-40B4-BE49-F238E27FC236}">
                  <a16:creationId xmlns:a16="http://schemas.microsoft.com/office/drawing/2014/main" id="{BCA23978-C430-83C8-FB5C-DB19A0B7B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4" name="Google Shape;37087;p57">
              <a:extLst>
                <a:ext uri="{FF2B5EF4-FFF2-40B4-BE49-F238E27FC236}">
                  <a16:creationId xmlns:a16="http://schemas.microsoft.com/office/drawing/2014/main" id="{5C0C6B0D-F98F-ABD6-E63A-0824E366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5" name="Google Shape;37088;p57">
              <a:extLst>
                <a:ext uri="{FF2B5EF4-FFF2-40B4-BE49-F238E27FC236}">
                  <a16:creationId xmlns:a16="http://schemas.microsoft.com/office/drawing/2014/main" id="{A5A8949C-1CB9-48B3-FFD4-21DB33D4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6" name="Google Shape;37089;p57">
              <a:extLst>
                <a:ext uri="{FF2B5EF4-FFF2-40B4-BE49-F238E27FC236}">
                  <a16:creationId xmlns:a16="http://schemas.microsoft.com/office/drawing/2014/main" id="{CC60A502-0949-B16E-02F2-6BA53BA34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7" name="Google Shape;37090;p57">
              <a:extLst>
                <a:ext uri="{FF2B5EF4-FFF2-40B4-BE49-F238E27FC236}">
                  <a16:creationId xmlns:a16="http://schemas.microsoft.com/office/drawing/2014/main" id="{331F4A14-EA6B-B1EC-FE62-421CF229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8" name="Google Shape;37091;p57">
              <a:extLst>
                <a:ext uri="{FF2B5EF4-FFF2-40B4-BE49-F238E27FC236}">
                  <a16:creationId xmlns:a16="http://schemas.microsoft.com/office/drawing/2014/main" id="{347186CC-CE8A-CA0F-6A53-4756B7D4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9" name="Google Shape;37092;p57">
              <a:extLst>
                <a:ext uri="{FF2B5EF4-FFF2-40B4-BE49-F238E27FC236}">
                  <a16:creationId xmlns:a16="http://schemas.microsoft.com/office/drawing/2014/main" id="{FD18DCE1-595A-32A0-DEDA-5B849BB7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0" name="Google Shape;37093;p57">
              <a:extLst>
                <a:ext uri="{FF2B5EF4-FFF2-40B4-BE49-F238E27FC236}">
                  <a16:creationId xmlns:a16="http://schemas.microsoft.com/office/drawing/2014/main" id="{7BE50EA9-BC34-8E00-1801-EAC31E9C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1" name="Google Shape;37094;p57">
              <a:extLst>
                <a:ext uri="{FF2B5EF4-FFF2-40B4-BE49-F238E27FC236}">
                  <a16:creationId xmlns:a16="http://schemas.microsoft.com/office/drawing/2014/main" id="{3FF0C3D0-46A4-730B-0A0E-D98EE9608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2" name="Google Shape;37095;p57">
              <a:extLst>
                <a:ext uri="{FF2B5EF4-FFF2-40B4-BE49-F238E27FC236}">
                  <a16:creationId xmlns:a16="http://schemas.microsoft.com/office/drawing/2014/main" id="{1A0FCE0A-AD2E-6B2E-E44D-6DB42C3B6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3" name="Google Shape;37096;p57">
              <a:extLst>
                <a:ext uri="{FF2B5EF4-FFF2-40B4-BE49-F238E27FC236}">
                  <a16:creationId xmlns:a16="http://schemas.microsoft.com/office/drawing/2014/main" id="{91E10FC6-4150-2EF6-E44C-12E8B996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4" name="Google Shape;37097;p57">
              <a:extLst>
                <a:ext uri="{FF2B5EF4-FFF2-40B4-BE49-F238E27FC236}">
                  <a16:creationId xmlns:a16="http://schemas.microsoft.com/office/drawing/2014/main" id="{9ED34BC6-1CE9-B094-A0B8-593992F8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5" name="Google Shape;37098;p57">
              <a:extLst>
                <a:ext uri="{FF2B5EF4-FFF2-40B4-BE49-F238E27FC236}">
                  <a16:creationId xmlns:a16="http://schemas.microsoft.com/office/drawing/2014/main" id="{5202A4F7-E593-8622-FD77-5BEF273B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6" name="Google Shape;37099;p57">
              <a:extLst>
                <a:ext uri="{FF2B5EF4-FFF2-40B4-BE49-F238E27FC236}">
                  <a16:creationId xmlns:a16="http://schemas.microsoft.com/office/drawing/2014/main" id="{2274C7AE-7FDC-314D-9BA4-3E54BA0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7" name="Google Shape;37100;p57">
              <a:extLst>
                <a:ext uri="{FF2B5EF4-FFF2-40B4-BE49-F238E27FC236}">
                  <a16:creationId xmlns:a16="http://schemas.microsoft.com/office/drawing/2014/main" id="{92CEDB1E-18F8-F3F0-51BA-4ECC15E2D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8" name="Google Shape;37101;p57">
              <a:extLst>
                <a:ext uri="{FF2B5EF4-FFF2-40B4-BE49-F238E27FC236}">
                  <a16:creationId xmlns:a16="http://schemas.microsoft.com/office/drawing/2014/main" id="{7F9EE957-3D04-0CF4-A6DD-62ECC01C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9" name="Google Shape;37102;p57">
              <a:extLst>
                <a:ext uri="{FF2B5EF4-FFF2-40B4-BE49-F238E27FC236}">
                  <a16:creationId xmlns:a16="http://schemas.microsoft.com/office/drawing/2014/main" id="{934BC253-B170-563A-9232-6349CE385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0" name="Google Shape;37103;p57">
              <a:extLst>
                <a:ext uri="{FF2B5EF4-FFF2-40B4-BE49-F238E27FC236}">
                  <a16:creationId xmlns:a16="http://schemas.microsoft.com/office/drawing/2014/main" id="{525D289F-774F-C249-2D17-BFB34B63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1" name="Google Shape;37104;p57">
              <a:extLst>
                <a:ext uri="{FF2B5EF4-FFF2-40B4-BE49-F238E27FC236}">
                  <a16:creationId xmlns:a16="http://schemas.microsoft.com/office/drawing/2014/main" id="{A31E7EBB-E550-02BA-226A-E33D033D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2" name="Google Shape;37105;p57">
              <a:extLst>
                <a:ext uri="{FF2B5EF4-FFF2-40B4-BE49-F238E27FC236}">
                  <a16:creationId xmlns:a16="http://schemas.microsoft.com/office/drawing/2014/main" id="{67C7C8C1-0AB8-5C84-24C5-B526A3D6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3" name="Google Shape;37106;p57">
              <a:extLst>
                <a:ext uri="{FF2B5EF4-FFF2-40B4-BE49-F238E27FC236}">
                  <a16:creationId xmlns:a16="http://schemas.microsoft.com/office/drawing/2014/main" id="{414D2DBB-9AE5-9AD5-26C0-62B8276D7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4" name="Google Shape;37107;p57">
              <a:extLst>
                <a:ext uri="{FF2B5EF4-FFF2-40B4-BE49-F238E27FC236}">
                  <a16:creationId xmlns:a16="http://schemas.microsoft.com/office/drawing/2014/main" id="{4B4F0633-CCA4-DCA0-482E-12087D73D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5" name="Google Shape;37108;p57">
              <a:extLst>
                <a:ext uri="{FF2B5EF4-FFF2-40B4-BE49-F238E27FC236}">
                  <a16:creationId xmlns:a16="http://schemas.microsoft.com/office/drawing/2014/main" id="{F83FB9A7-D6EA-FA2B-EFEA-3B7E8BA3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6" name="Google Shape;37109;p57">
              <a:extLst>
                <a:ext uri="{FF2B5EF4-FFF2-40B4-BE49-F238E27FC236}">
                  <a16:creationId xmlns:a16="http://schemas.microsoft.com/office/drawing/2014/main" id="{E350D4E9-9B1B-7527-99B9-B27C5EF2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7" name="Google Shape;37110;p57">
              <a:extLst>
                <a:ext uri="{FF2B5EF4-FFF2-40B4-BE49-F238E27FC236}">
                  <a16:creationId xmlns:a16="http://schemas.microsoft.com/office/drawing/2014/main" id="{9C851233-18D6-3D17-D32A-2289857FF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8" name="Google Shape;37111;p57">
              <a:extLst>
                <a:ext uri="{FF2B5EF4-FFF2-40B4-BE49-F238E27FC236}">
                  <a16:creationId xmlns:a16="http://schemas.microsoft.com/office/drawing/2014/main" id="{3DC2435B-B551-1EC8-C36F-A40C2C02F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9" name="Google Shape;37112;p57">
              <a:extLst>
                <a:ext uri="{FF2B5EF4-FFF2-40B4-BE49-F238E27FC236}">
                  <a16:creationId xmlns:a16="http://schemas.microsoft.com/office/drawing/2014/main" id="{4FA6FB31-5ABB-1130-AAB8-AF220FA3C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0" name="Google Shape;37113;p57">
              <a:extLst>
                <a:ext uri="{FF2B5EF4-FFF2-40B4-BE49-F238E27FC236}">
                  <a16:creationId xmlns:a16="http://schemas.microsoft.com/office/drawing/2014/main" id="{5836B4AD-042B-0554-CE13-1BA985D5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1" name="Google Shape;37114;p57">
              <a:extLst>
                <a:ext uri="{FF2B5EF4-FFF2-40B4-BE49-F238E27FC236}">
                  <a16:creationId xmlns:a16="http://schemas.microsoft.com/office/drawing/2014/main" id="{ABBBD0D9-7613-3B1A-B569-75390EA9F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2" name="Google Shape;37115;p57">
              <a:extLst>
                <a:ext uri="{FF2B5EF4-FFF2-40B4-BE49-F238E27FC236}">
                  <a16:creationId xmlns:a16="http://schemas.microsoft.com/office/drawing/2014/main" id="{5DAD3F55-CD53-3979-291C-3810A26E8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3" name="Google Shape;37116;p57">
              <a:extLst>
                <a:ext uri="{FF2B5EF4-FFF2-40B4-BE49-F238E27FC236}">
                  <a16:creationId xmlns:a16="http://schemas.microsoft.com/office/drawing/2014/main" id="{DC9F75D3-AFDB-87E9-A528-75240E50E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4" name="Google Shape;37117;p57">
              <a:extLst>
                <a:ext uri="{FF2B5EF4-FFF2-40B4-BE49-F238E27FC236}">
                  <a16:creationId xmlns:a16="http://schemas.microsoft.com/office/drawing/2014/main" id="{68BAC34A-72B8-5FCC-8115-2A2A5F2F7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5" name="Google Shape;37118;p57">
              <a:extLst>
                <a:ext uri="{FF2B5EF4-FFF2-40B4-BE49-F238E27FC236}">
                  <a16:creationId xmlns:a16="http://schemas.microsoft.com/office/drawing/2014/main" id="{22128320-B571-ACA3-3DA3-ED659743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6" name="Google Shape;37119;p57">
              <a:extLst>
                <a:ext uri="{FF2B5EF4-FFF2-40B4-BE49-F238E27FC236}">
                  <a16:creationId xmlns:a16="http://schemas.microsoft.com/office/drawing/2014/main" id="{A997C9BE-FA46-5BE8-6DDB-4B63A0AC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7" name="Google Shape;37120;p57">
              <a:extLst>
                <a:ext uri="{FF2B5EF4-FFF2-40B4-BE49-F238E27FC236}">
                  <a16:creationId xmlns:a16="http://schemas.microsoft.com/office/drawing/2014/main" id="{1CB088AE-A3F4-0458-F41F-05EAFDCB4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8" name="Google Shape;37121;p57">
              <a:extLst>
                <a:ext uri="{FF2B5EF4-FFF2-40B4-BE49-F238E27FC236}">
                  <a16:creationId xmlns:a16="http://schemas.microsoft.com/office/drawing/2014/main" id="{89EE0155-6272-7B3F-39B0-E1F8DB006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9" name="Google Shape;37122;p57">
              <a:extLst>
                <a:ext uri="{FF2B5EF4-FFF2-40B4-BE49-F238E27FC236}">
                  <a16:creationId xmlns:a16="http://schemas.microsoft.com/office/drawing/2014/main" id="{079B4741-D868-D8F2-60D5-DA2B0B53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0" name="Google Shape;37123;p57">
              <a:extLst>
                <a:ext uri="{FF2B5EF4-FFF2-40B4-BE49-F238E27FC236}">
                  <a16:creationId xmlns:a16="http://schemas.microsoft.com/office/drawing/2014/main" id="{606D4211-08BF-EA21-17AA-52632F510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1" name="Google Shape;37124;p57">
              <a:extLst>
                <a:ext uri="{FF2B5EF4-FFF2-40B4-BE49-F238E27FC236}">
                  <a16:creationId xmlns:a16="http://schemas.microsoft.com/office/drawing/2014/main" id="{845DEE93-82B8-0934-6DD5-F3B79FF3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2" name="Google Shape;37125;p57">
              <a:extLst>
                <a:ext uri="{FF2B5EF4-FFF2-40B4-BE49-F238E27FC236}">
                  <a16:creationId xmlns:a16="http://schemas.microsoft.com/office/drawing/2014/main" id="{D02F212E-2BC0-BF45-A928-F9B318502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3" name="Google Shape;37126;p57">
              <a:extLst>
                <a:ext uri="{FF2B5EF4-FFF2-40B4-BE49-F238E27FC236}">
                  <a16:creationId xmlns:a16="http://schemas.microsoft.com/office/drawing/2014/main" id="{B1A2FB9F-7496-B7FF-DECF-FE54ADBF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4" name="Google Shape;37127;p57">
              <a:extLst>
                <a:ext uri="{FF2B5EF4-FFF2-40B4-BE49-F238E27FC236}">
                  <a16:creationId xmlns:a16="http://schemas.microsoft.com/office/drawing/2014/main" id="{AC116F24-123E-1840-E614-1B4BAEB4E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5" name="Google Shape;37128;p57">
              <a:extLst>
                <a:ext uri="{FF2B5EF4-FFF2-40B4-BE49-F238E27FC236}">
                  <a16:creationId xmlns:a16="http://schemas.microsoft.com/office/drawing/2014/main" id="{4F94F73F-13EC-DC10-603B-BD8F6D6A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6" name="Google Shape;37129;p57">
              <a:extLst>
                <a:ext uri="{FF2B5EF4-FFF2-40B4-BE49-F238E27FC236}">
                  <a16:creationId xmlns:a16="http://schemas.microsoft.com/office/drawing/2014/main" id="{0AD5605F-DA05-261A-07E6-9854D9E3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7" name="Google Shape;37130;p57">
              <a:extLst>
                <a:ext uri="{FF2B5EF4-FFF2-40B4-BE49-F238E27FC236}">
                  <a16:creationId xmlns:a16="http://schemas.microsoft.com/office/drawing/2014/main" id="{DFC20A6E-10A3-C488-C983-358BE34D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8" name="Google Shape;37131;p57">
              <a:extLst>
                <a:ext uri="{FF2B5EF4-FFF2-40B4-BE49-F238E27FC236}">
                  <a16:creationId xmlns:a16="http://schemas.microsoft.com/office/drawing/2014/main" id="{FCA75805-9F5B-607F-A910-E3DDB8E65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9" name="Google Shape;37132;p57">
              <a:extLst>
                <a:ext uri="{FF2B5EF4-FFF2-40B4-BE49-F238E27FC236}">
                  <a16:creationId xmlns:a16="http://schemas.microsoft.com/office/drawing/2014/main" id="{DA2DA5A9-FA16-4D79-B8C9-7C2134B7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0" name="Google Shape;37133;p57">
              <a:extLst>
                <a:ext uri="{FF2B5EF4-FFF2-40B4-BE49-F238E27FC236}">
                  <a16:creationId xmlns:a16="http://schemas.microsoft.com/office/drawing/2014/main" id="{B0AB2179-DB2A-E284-C75D-03234517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1" name="Google Shape;37134;p57">
              <a:extLst>
                <a:ext uri="{FF2B5EF4-FFF2-40B4-BE49-F238E27FC236}">
                  <a16:creationId xmlns:a16="http://schemas.microsoft.com/office/drawing/2014/main" id="{471C852E-D86C-DC40-B752-6673B445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2" name="Google Shape;37135;p57">
              <a:extLst>
                <a:ext uri="{FF2B5EF4-FFF2-40B4-BE49-F238E27FC236}">
                  <a16:creationId xmlns:a16="http://schemas.microsoft.com/office/drawing/2014/main" id="{88BAC965-A19C-970A-3B2B-65D6573D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3" name="Google Shape;37136;p57">
              <a:extLst>
                <a:ext uri="{FF2B5EF4-FFF2-40B4-BE49-F238E27FC236}">
                  <a16:creationId xmlns:a16="http://schemas.microsoft.com/office/drawing/2014/main" id="{EC47C5FD-4C61-88CE-7083-52DBFA92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4" name="Google Shape;37137;p57">
              <a:extLst>
                <a:ext uri="{FF2B5EF4-FFF2-40B4-BE49-F238E27FC236}">
                  <a16:creationId xmlns:a16="http://schemas.microsoft.com/office/drawing/2014/main" id="{C915A08C-AE48-F26C-F798-D6501FAF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5" name="Google Shape;37138;p57">
              <a:extLst>
                <a:ext uri="{FF2B5EF4-FFF2-40B4-BE49-F238E27FC236}">
                  <a16:creationId xmlns:a16="http://schemas.microsoft.com/office/drawing/2014/main" id="{B9E6A07E-9411-4DE3-63DB-F61991F5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6" name="Google Shape;37139;p57">
              <a:extLst>
                <a:ext uri="{FF2B5EF4-FFF2-40B4-BE49-F238E27FC236}">
                  <a16:creationId xmlns:a16="http://schemas.microsoft.com/office/drawing/2014/main" id="{7077FE98-D7C8-92C2-53A8-9658D04B2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7" name="Google Shape;37140;p57">
              <a:extLst>
                <a:ext uri="{FF2B5EF4-FFF2-40B4-BE49-F238E27FC236}">
                  <a16:creationId xmlns:a16="http://schemas.microsoft.com/office/drawing/2014/main" id="{D33B1EB8-CE32-EB35-1F3C-2473EEDE2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8" name="Google Shape;37141;p57">
              <a:extLst>
                <a:ext uri="{FF2B5EF4-FFF2-40B4-BE49-F238E27FC236}">
                  <a16:creationId xmlns:a16="http://schemas.microsoft.com/office/drawing/2014/main" id="{F1F427DF-8610-3D11-07B8-E104D4844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9" name="Google Shape;37142;p57">
              <a:extLst>
                <a:ext uri="{FF2B5EF4-FFF2-40B4-BE49-F238E27FC236}">
                  <a16:creationId xmlns:a16="http://schemas.microsoft.com/office/drawing/2014/main" id="{0A8D5F23-D8C5-F14F-A578-4D488610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0" name="Google Shape;37143;p57">
              <a:extLst>
                <a:ext uri="{FF2B5EF4-FFF2-40B4-BE49-F238E27FC236}">
                  <a16:creationId xmlns:a16="http://schemas.microsoft.com/office/drawing/2014/main" id="{B9AD66D3-348B-551F-4919-253C89EB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1" name="Google Shape;37144;p57">
              <a:extLst>
                <a:ext uri="{FF2B5EF4-FFF2-40B4-BE49-F238E27FC236}">
                  <a16:creationId xmlns:a16="http://schemas.microsoft.com/office/drawing/2014/main" id="{99970970-7A4C-4D2B-005C-83575C423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2" name="Google Shape;37145;p57">
              <a:extLst>
                <a:ext uri="{FF2B5EF4-FFF2-40B4-BE49-F238E27FC236}">
                  <a16:creationId xmlns:a16="http://schemas.microsoft.com/office/drawing/2014/main" id="{B47715D3-81F2-8CBB-5768-A2868366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3" name="Google Shape;37146;p57">
              <a:extLst>
                <a:ext uri="{FF2B5EF4-FFF2-40B4-BE49-F238E27FC236}">
                  <a16:creationId xmlns:a16="http://schemas.microsoft.com/office/drawing/2014/main" id="{B80CCF7E-C540-7537-E6B9-C29B18A7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4" name="Google Shape;37147;p57">
              <a:extLst>
                <a:ext uri="{FF2B5EF4-FFF2-40B4-BE49-F238E27FC236}">
                  <a16:creationId xmlns:a16="http://schemas.microsoft.com/office/drawing/2014/main" id="{66BF1B0B-2FD7-582B-1678-350319A2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5" name="Google Shape;37148;p57">
              <a:extLst>
                <a:ext uri="{FF2B5EF4-FFF2-40B4-BE49-F238E27FC236}">
                  <a16:creationId xmlns:a16="http://schemas.microsoft.com/office/drawing/2014/main" id="{FF923AD6-9ED1-2D42-48F6-34D89C928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6" name="Google Shape;37149;p57">
              <a:extLst>
                <a:ext uri="{FF2B5EF4-FFF2-40B4-BE49-F238E27FC236}">
                  <a16:creationId xmlns:a16="http://schemas.microsoft.com/office/drawing/2014/main" id="{6C482B3C-9316-205E-B1E6-ABB589CE3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7" name="Google Shape;37150;p57">
              <a:extLst>
                <a:ext uri="{FF2B5EF4-FFF2-40B4-BE49-F238E27FC236}">
                  <a16:creationId xmlns:a16="http://schemas.microsoft.com/office/drawing/2014/main" id="{F61B8997-E8EA-8B1B-3799-73715968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8" name="Google Shape;37151;p57">
              <a:extLst>
                <a:ext uri="{FF2B5EF4-FFF2-40B4-BE49-F238E27FC236}">
                  <a16:creationId xmlns:a16="http://schemas.microsoft.com/office/drawing/2014/main" id="{1E1A6444-7B85-C9EB-35DA-6295EF45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9" name="Google Shape;37152;p57">
              <a:extLst>
                <a:ext uri="{FF2B5EF4-FFF2-40B4-BE49-F238E27FC236}">
                  <a16:creationId xmlns:a16="http://schemas.microsoft.com/office/drawing/2014/main" id="{07B8F746-F43A-2525-AF9F-CE3E2175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0" name="Google Shape;37153;p57">
              <a:extLst>
                <a:ext uri="{FF2B5EF4-FFF2-40B4-BE49-F238E27FC236}">
                  <a16:creationId xmlns:a16="http://schemas.microsoft.com/office/drawing/2014/main" id="{0B43C4C2-C8AE-A364-A3B2-D77638DB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1" name="Google Shape;37154;p57">
              <a:extLst>
                <a:ext uri="{FF2B5EF4-FFF2-40B4-BE49-F238E27FC236}">
                  <a16:creationId xmlns:a16="http://schemas.microsoft.com/office/drawing/2014/main" id="{9BAF7843-AD4A-0C1A-109D-38D4046B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2" name="Google Shape;37155;p57">
              <a:extLst>
                <a:ext uri="{FF2B5EF4-FFF2-40B4-BE49-F238E27FC236}">
                  <a16:creationId xmlns:a16="http://schemas.microsoft.com/office/drawing/2014/main" id="{0F6321A2-AEA5-EBB2-1BC1-6496417C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3" name="Google Shape;37156;p57">
              <a:extLst>
                <a:ext uri="{FF2B5EF4-FFF2-40B4-BE49-F238E27FC236}">
                  <a16:creationId xmlns:a16="http://schemas.microsoft.com/office/drawing/2014/main" id="{7831487C-F3A7-9240-61A8-B83D9B98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4" name="Google Shape;37157;p57">
              <a:extLst>
                <a:ext uri="{FF2B5EF4-FFF2-40B4-BE49-F238E27FC236}">
                  <a16:creationId xmlns:a16="http://schemas.microsoft.com/office/drawing/2014/main" id="{7B0F1285-8545-B475-D59F-336483BD1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5" name="Google Shape;37158;p57">
              <a:extLst>
                <a:ext uri="{FF2B5EF4-FFF2-40B4-BE49-F238E27FC236}">
                  <a16:creationId xmlns:a16="http://schemas.microsoft.com/office/drawing/2014/main" id="{EA2255C0-67BA-0E43-8029-51226A64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6" name="Google Shape;37159;p57">
              <a:extLst>
                <a:ext uri="{FF2B5EF4-FFF2-40B4-BE49-F238E27FC236}">
                  <a16:creationId xmlns:a16="http://schemas.microsoft.com/office/drawing/2014/main" id="{F0017F0B-B502-EED7-F67F-82CF50BD8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7" name="Google Shape;37160;p57">
              <a:extLst>
                <a:ext uri="{FF2B5EF4-FFF2-40B4-BE49-F238E27FC236}">
                  <a16:creationId xmlns:a16="http://schemas.microsoft.com/office/drawing/2014/main" id="{AD57B9AF-13CA-BF8B-1664-88B2BDA0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8" name="Google Shape;37161;p57">
              <a:extLst>
                <a:ext uri="{FF2B5EF4-FFF2-40B4-BE49-F238E27FC236}">
                  <a16:creationId xmlns:a16="http://schemas.microsoft.com/office/drawing/2014/main" id="{2C79393A-8A9C-ECFE-6053-D675B21BE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9" name="Google Shape;37162;p57">
              <a:extLst>
                <a:ext uri="{FF2B5EF4-FFF2-40B4-BE49-F238E27FC236}">
                  <a16:creationId xmlns:a16="http://schemas.microsoft.com/office/drawing/2014/main" id="{D0454CFA-9D3C-6549-BD58-9C75D8DA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0" name="Google Shape;37163;p57">
              <a:extLst>
                <a:ext uri="{FF2B5EF4-FFF2-40B4-BE49-F238E27FC236}">
                  <a16:creationId xmlns:a16="http://schemas.microsoft.com/office/drawing/2014/main" id="{FB22C91D-B787-F8CF-10F3-191C4C07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1" name="Google Shape;37164;p57">
              <a:extLst>
                <a:ext uri="{FF2B5EF4-FFF2-40B4-BE49-F238E27FC236}">
                  <a16:creationId xmlns:a16="http://schemas.microsoft.com/office/drawing/2014/main" id="{0FD634BA-8089-61EF-2A1C-D471C0527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2" name="Google Shape;37165;p57">
              <a:extLst>
                <a:ext uri="{FF2B5EF4-FFF2-40B4-BE49-F238E27FC236}">
                  <a16:creationId xmlns:a16="http://schemas.microsoft.com/office/drawing/2014/main" id="{87C5ED65-491C-809C-493D-ACEAD9A8B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3" name="Google Shape;37166;p57">
              <a:extLst>
                <a:ext uri="{FF2B5EF4-FFF2-40B4-BE49-F238E27FC236}">
                  <a16:creationId xmlns:a16="http://schemas.microsoft.com/office/drawing/2014/main" id="{C8AD5FBC-6A15-116D-7307-656478CA5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4" name="Google Shape;37167;p57">
              <a:extLst>
                <a:ext uri="{FF2B5EF4-FFF2-40B4-BE49-F238E27FC236}">
                  <a16:creationId xmlns:a16="http://schemas.microsoft.com/office/drawing/2014/main" id="{89D27DAB-73B0-EB70-B6B0-41F58CC8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5" name="Google Shape;37168;p57">
              <a:extLst>
                <a:ext uri="{FF2B5EF4-FFF2-40B4-BE49-F238E27FC236}">
                  <a16:creationId xmlns:a16="http://schemas.microsoft.com/office/drawing/2014/main" id="{EBDB991D-E13C-371F-185F-F5725E1C6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6" name="Google Shape;37169;p57">
              <a:extLst>
                <a:ext uri="{FF2B5EF4-FFF2-40B4-BE49-F238E27FC236}">
                  <a16:creationId xmlns:a16="http://schemas.microsoft.com/office/drawing/2014/main" id="{68D3A46E-3428-FD7F-18E9-1A9FBA08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7" name="Google Shape;37170;p57">
              <a:extLst>
                <a:ext uri="{FF2B5EF4-FFF2-40B4-BE49-F238E27FC236}">
                  <a16:creationId xmlns:a16="http://schemas.microsoft.com/office/drawing/2014/main" id="{AB0CEA35-5DD8-3C2F-6D73-83E24808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8" name="Google Shape;37171;p57">
              <a:extLst>
                <a:ext uri="{FF2B5EF4-FFF2-40B4-BE49-F238E27FC236}">
                  <a16:creationId xmlns:a16="http://schemas.microsoft.com/office/drawing/2014/main" id="{7DAF1C62-CF5D-9B9E-4384-F89BCE9D3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9" name="Google Shape;37172;p57">
              <a:extLst>
                <a:ext uri="{FF2B5EF4-FFF2-40B4-BE49-F238E27FC236}">
                  <a16:creationId xmlns:a16="http://schemas.microsoft.com/office/drawing/2014/main" id="{21212401-9D29-1D56-B4EF-F040EDAE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0" name="Google Shape;37173;p57">
              <a:extLst>
                <a:ext uri="{FF2B5EF4-FFF2-40B4-BE49-F238E27FC236}">
                  <a16:creationId xmlns:a16="http://schemas.microsoft.com/office/drawing/2014/main" id="{13F73548-9746-16FE-73F8-C837FFBA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1" name="Google Shape;37174;p57">
              <a:extLst>
                <a:ext uri="{FF2B5EF4-FFF2-40B4-BE49-F238E27FC236}">
                  <a16:creationId xmlns:a16="http://schemas.microsoft.com/office/drawing/2014/main" id="{353004CB-F623-8EAD-08D3-E9E49CC50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2" name="Google Shape;37175;p57">
              <a:extLst>
                <a:ext uri="{FF2B5EF4-FFF2-40B4-BE49-F238E27FC236}">
                  <a16:creationId xmlns:a16="http://schemas.microsoft.com/office/drawing/2014/main" id="{D583CBE4-BEEA-CF98-BF28-EEEB79BDD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3" name="Google Shape;37176;p57">
              <a:extLst>
                <a:ext uri="{FF2B5EF4-FFF2-40B4-BE49-F238E27FC236}">
                  <a16:creationId xmlns:a16="http://schemas.microsoft.com/office/drawing/2014/main" id="{46C94238-C314-2DFE-3B14-7CC273068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4" name="Google Shape;37177;p57">
              <a:extLst>
                <a:ext uri="{FF2B5EF4-FFF2-40B4-BE49-F238E27FC236}">
                  <a16:creationId xmlns:a16="http://schemas.microsoft.com/office/drawing/2014/main" id="{0BCFD245-F3B9-5CE7-904C-5CCBB01B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5" name="Google Shape;37178;p57">
              <a:extLst>
                <a:ext uri="{FF2B5EF4-FFF2-40B4-BE49-F238E27FC236}">
                  <a16:creationId xmlns:a16="http://schemas.microsoft.com/office/drawing/2014/main" id="{49C62E7C-ABF8-C97D-A7EF-BBBFE9F9C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6" name="Google Shape;37179;p57">
              <a:extLst>
                <a:ext uri="{FF2B5EF4-FFF2-40B4-BE49-F238E27FC236}">
                  <a16:creationId xmlns:a16="http://schemas.microsoft.com/office/drawing/2014/main" id="{663B5CD7-1A46-38C6-63BF-2B35AEB4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7" name="Google Shape;37180;p57">
              <a:extLst>
                <a:ext uri="{FF2B5EF4-FFF2-40B4-BE49-F238E27FC236}">
                  <a16:creationId xmlns:a16="http://schemas.microsoft.com/office/drawing/2014/main" id="{E32E0B6A-1285-3427-6F95-637E08C8B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8" name="Google Shape;37181;p57">
              <a:extLst>
                <a:ext uri="{FF2B5EF4-FFF2-40B4-BE49-F238E27FC236}">
                  <a16:creationId xmlns:a16="http://schemas.microsoft.com/office/drawing/2014/main" id="{0CDE5164-37C5-C86B-AC53-8463D29E4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9" name="Google Shape;37182;p57">
              <a:extLst>
                <a:ext uri="{FF2B5EF4-FFF2-40B4-BE49-F238E27FC236}">
                  <a16:creationId xmlns:a16="http://schemas.microsoft.com/office/drawing/2014/main" id="{11DAF267-2926-A3D2-3D84-5256D705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0" name="Google Shape;37183;p57">
              <a:extLst>
                <a:ext uri="{FF2B5EF4-FFF2-40B4-BE49-F238E27FC236}">
                  <a16:creationId xmlns:a16="http://schemas.microsoft.com/office/drawing/2014/main" id="{5F17C211-69C1-7CDE-4902-656B882D2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1" name="Google Shape;37184;p57">
              <a:extLst>
                <a:ext uri="{FF2B5EF4-FFF2-40B4-BE49-F238E27FC236}">
                  <a16:creationId xmlns:a16="http://schemas.microsoft.com/office/drawing/2014/main" id="{2625F3FC-3FC7-24C9-FC53-0899CDE3D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2" name="Google Shape;37185;p57">
              <a:extLst>
                <a:ext uri="{FF2B5EF4-FFF2-40B4-BE49-F238E27FC236}">
                  <a16:creationId xmlns:a16="http://schemas.microsoft.com/office/drawing/2014/main" id="{3D354F6D-A436-3B84-545C-4D9FC7384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3" name="Google Shape;37186;p57">
              <a:extLst>
                <a:ext uri="{FF2B5EF4-FFF2-40B4-BE49-F238E27FC236}">
                  <a16:creationId xmlns:a16="http://schemas.microsoft.com/office/drawing/2014/main" id="{D1407099-D9A1-5FAB-B8E9-ACA9AFCC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4" name="Google Shape;37187;p57">
              <a:extLst>
                <a:ext uri="{FF2B5EF4-FFF2-40B4-BE49-F238E27FC236}">
                  <a16:creationId xmlns:a16="http://schemas.microsoft.com/office/drawing/2014/main" id="{0ADB06C2-987F-2AFD-0C59-488599EE5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5" name="Google Shape;37188;p57">
              <a:extLst>
                <a:ext uri="{FF2B5EF4-FFF2-40B4-BE49-F238E27FC236}">
                  <a16:creationId xmlns:a16="http://schemas.microsoft.com/office/drawing/2014/main" id="{34C32FFA-92FB-21FC-8719-01AA1E4B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6" name="Google Shape;37189;p57">
              <a:extLst>
                <a:ext uri="{FF2B5EF4-FFF2-40B4-BE49-F238E27FC236}">
                  <a16:creationId xmlns:a16="http://schemas.microsoft.com/office/drawing/2014/main" id="{701F5687-C9BE-3674-25D9-07E635018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7" name="Google Shape;37190;p57">
              <a:extLst>
                <a:ext uri="{FF2B5EF4-FFF2-40B4-BE49-F238E27FC236}">
                  <a16:creationId xmlns:a16="http://schemas.microsoft.com/office/drawing/2014/main" id="{DBACDEF3-50F9-38A3-8E6A-77C4F4835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8" name="Google Shape;37191;p57">
              <a:extLst>
                <a:ext uri="{FF2B5EF4-FFF2-40B4-BE49-F238E27FC236}">
                  <a16:creationId xmlns:a16="http://schemas.microsoft.com/office/drawing/2014/main" id="{FDE8CF53-64EE-F4A9-B588-46B4ED02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9" name="Google Shape;37192;p57">
              <a:extLst>
                <a:ext uri="{FF2B5EF4-FFF2-40B4-BE49-F238E27FC236}">
                  <a16:creationId xmlns:a16="http://schemas.microsoft.com/office/drawing/2014/main" id="{12311305-1DBA-C9DA-915A-5AE937A5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0" name="Google Shape;37193;p57">
              <a:extLst>
                <a:ext uri="{FF2B5EF4-FFF2-40B4-BE49-F238E27FC236}">
                  <a16:creationId xmlns:a16="http://schemas.microsoft.com/office/drawing/2014/main" id="{D48B1D28-371E-A06A-C178-313A7E3C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1" name="Google Shape;37194;p57">
              <a:extLst>
                <a:ext uri="{FF2B5EF4-FFF2-40B4-BE49-F238E27FC236}">
                  <a16:creationId xmlns:a16="http://schemas.microsoft.com/office/drawing/2014/main" id="{531EDB62-041E-3EA6-7D05-B702F3E2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2" name="Google Shape;37195;p57">
              <a:extLst>
                <a:ext uri="{FF2B5EF4-FFF2-40B4-BE49-F238E27FC236}">
                  <a16:creationId xmlns:a16="http://schemas.microsoft.com/office/drawing/2014/main" id="{D9E8B48C-F002-3D79-F39D-F3D3A03FA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3" name="Google Shape;37196;p57">
              <a:extLst>
                <a:ext uri="{FF2B5EF4-FFF2-40B4-BE49-F238E27FC236}">
                  <a16:creationId xmlns:a16="http://schemas.microsoft.com/office/drawing/2014/main" id="{9DC2A2B7-9046-BBAE-1E2F-E1242767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4" name="Google Shape;37197;p57">
              <a:extLst>
                <a:ext uri="{FF2B5EF4-FFF2-40B4-BE49-F238E27FC236}">
                  <a16:creationId xmlns:a16="http://schemas.microsoft.com/office/drawing/2014/main" id="{8CAA79A4-8031-29C4-5AED-9DF547A21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5" name="Google Shape;37198;p57">
              <a:extLst>
                <a:ext uri="{FF2B5EF4-FFF2-40B4-BE49-F238E27FC236}">
                  <a16:creationId xmlns:a16="http://schemas.microsoft.com/office/drawing/2014/main" id="{9BCFC234-BED2-C36A-D734-4D544CA0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6" name="Google Shape;37199;p57">
              <a:extLst>
                <a:ext uri="{FF2B5EF4-FFF2-40B4-BE49-F238E27FC236}">
                  <a16:creationId xmlns:a16="http://schemas.microsoft.com/office/drawing/2014/main" id="{068DE85E-A14B-539B-2D73-A624DBC2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7" name="Google Shape;37200;p57">
              <a:extLst>
                <a:ext uri="{FF2B5EF4-FFF2-40B4-BE49-F238E27FC236}">
                  <a16:creationId xmlns:a16="http://schemas.microsoft.com/office/drawing/2014/main" id="{FA80D3D2-FF48-3C66-6FD4-3C09635E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8" name="Google Shape;37201;p57">
              <a:extLst>
                <a:ext uri="{FF2B5EF4-FFF2-40B4-BE49-F238E27FC236}">
                  <a16:creationId xmlns:a16="http://schemas.microsoft.com/office/drawing/2014/main" id="{65F53B8E-5A44-2F83-BBE1-81D09AFB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9" name="Google Shape;37202;p57">
              <a:extLst>
                <a:ext uri="{FF2B5EF4-FFF2-40B4-BE49-F238E27FC236}">
                  <a16:creationId xmlns:a16="http://schemas.microsoft.com/office/drawing/2014/main" id="{AA7EC0A1-36B1-7919-DEBF-CB3D081B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0" name="Google Shape;37203;p57">
              <a:extLst>
                <a:ext uri="{FF2B5EF4-FFF2-40B4-BE49-F238E27FC236}">
                  <a16:creationId xmlns:a16="http://schemas.microsoft.com/office/drawing/2014/main" id="{5E07CB65-F415-B1C4-CA3A-4FABFC99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1" name="Google Shape;37204;p57">
              <a:extLst>
                <a:ext uri="{FF2B5EF4-FFF2-40B4-BE49-F238E27FC236}">
                  <a16:creationId xmlns:a16="http://schemas.microsoft.com/office/drawing/2014/main" id="{98D704F6-5DBB-F24A-BD35-954C3FF7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2" name="Google Shape;37205;p57">
              <a:extLst>
                <a:ext uri="{FF2B5EF4-FFF2-40B4-BE49-F238E27FC236}">
                  <a16:creationId xmlns:a16="http://schemas.microsoft.com/office/drawing/2014/main" id="{0FE8C31A-D322-1B97-9F65-706C88FCE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3" name="Google Shape;37206;p57">
              <a:extLst>
                <a:ext uri="{FF2B5EF4-FFF2-40B4-BE49-F238E27FC236}">
                  <a16:creationId xmlns:a16="http://schemas.microsoft.com/office/drawing/2014/main" id="{361D98DA-7CF9-18CE-65E0-CCCCD003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4" name="Google Shape;37207;p57">
              <a:extLst>
                <a:ext uri="{FF2B5EF4-FFF2-40B4-BE49-F238E27FC236}">
                  <a16:creationId xmlns:a16="http://schemas.microsoft.com/office/drawing/2014/main" id="{255408F4-0272-88C4-3B31-00FFFD36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5" name="Google Shape;37208;p57">
              <a:extLst>
                <a:ext uri="{FF2B5EF4-FFF2-40B4-BE49-F238E27FC236}">
                  <a16:creationId xmlns:a16="http://schemas.microsoft.com/office/drawing/2014/main" id="{2E03950C-8398-70EA-E1FC-41AE7084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6" name="Google Shape;37209;p57">
              <a:extLst>
                <a:ext uri="{FF2B5EF4-FFF2-40B4-BE49-F238E27FC236}">
                  <a16:creationId xmlns:a16="http://schemas.microsoft.com/office/drawing/2014/main" id="{57E87A2A-97FC-AB8D-D203-7C40351B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7" name="Google Shape;37210;p57">
              <a:extLst>
                <a:ext uri="{FF2B5EF4-FFF2-40B4-BE49-F238E27FC236}">
                  <a16:creationId xmlns:a16="http://schemas.microsoft.com/office/drawing/2014/main" id="{532665E1-B322-0E11-E695-D864D342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8" name="Google Shape;37211;p57">
              <a:extLst>
                <a:ext uri="{FF2B5EF4-FFF2-40B4-BE49-F238E27FC236}">
                  <a16:creationId xmlns:a16="http://schemas.microsoft.com/office/drawing/2014/main" id="{CB30FA2B-D04A-FB8A-6CBA-9E2F4754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9" name="Google Shape;37212;p57">
              <a:extLst>
                <a:ext uri="{FF2B5EF4-FFF2-40B4-BE49-F238E27FC236}">
                  <a16:creationId xmlns:a16="http://schemas.microsoft.com/office/drawing/2014/main" id="{0351FB72-CBFA-316E-35A7-65675F23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0" name="Google Shape;37213;p57">
              <a:extLst>
                <a:ext uri="{FF2B5EF4-FFF2-40B4-BE49-F238E27FC236}">
                  <a16:creationId xmlns:a16="http://schemas.microsoft.com/office/drawing/2014/main" id="{2A88EEA1-AA04-88BB-0B29-695663FC3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1" name="Google Shape;37214;p57">
              <a:extLst>
                <a:ext uri="{FF2B5EF4-FFF2-40B4-BE49-F238E27FC236}">
                  <a16:creationId xmlns:a16="http://schemas.microsoft.com/office/drawing/2014/main" id="{1FD27173-814E-4BA5-D703-41BF91D8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2" name="Google Shape;37215;p57">
              <a:extLst>
                <a:ext uri="{FF2B5EF4-FFF2-40B4-BE49-F238E27FC236}">
                  <a16:creationId xmlns:a16="http://schemas.microsoft.com/office/drawing/2014/main" id="{BB9E6390-CCC6-BFAB-5014-07E921DBA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3" name="Google Shape;37216;p57">
              <a:extLst>
                <a:ext uri="{FF2B5EF4-FFF2-40B4-BE49-F238E27FC236}">
                  <a16:creationId xmlns:a16="http://schemas.microsoft.com/office/drawing/2014/main" id="{06A2FFEA-0A89-494A-E397-66F7B786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4" name="Google Shape;37217;p57">
              <a:extLst>
                <a:ext uri="{FF2B5EF4-FFF2-40B4-BE49-F238E27FC236}">
                  <a16:creationId xmlns:a16="http://schemas.microsoft.com/office/drawing/2014/main" id="{9090C6DC-63B9-AC75-ACA6-CAB5FD4D0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5" name="Google Shape;37218;p57">
              <a:extLst>
                <a:ext uri="{FF2B5EF4-FFF2-40B4-BE49-F238E27FC236}">
                  <a16:creationId xmlns:a16="http://schemas.microsoft.com/office/drawing/2014/main" id="{BFABF98E-AFBC-2CDE-1204-0BA0A69B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6" name="Google Shape;37219;p57">
              <a:extLst>
                <a:ext uri="{FF2B5EF4-FFF2-40B4-BE49-F238E27FC236}">
                  <a16:creationId xmlns:a16="http://schemas.microsoft.com/office/drawing/2014/main" id="{561CEF10-73EA-C6F1-F31F-8FC845D6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7" name="Google Shape;37220;p57">
              <a:extLst>
                <a:ext uri="{FF2B5EF4-FFF2-40B4-BE49-F238E27FC236}">
                  <a16:creationId xmlns:a16="http://schemas.microsoft.com/office/drawing/2014/main" id="{34425AF7-ED4F-5540-A489-7961DF10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8" name="Google Shape;37221;p57">
              <a:extLst>
                <a:ext uri="{FF2B5EF4-FFF2-40B4-BE49-F238E27FC236}">
                  <a16:creationId xmlns:a16="http://schemas.microsoft.com/office/drawing/2014/main" id="{E7FD2DF5-A0B2-B601-D00A-A9BF64FC0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9" name="Google Shape;37222;p57">
              <a:extLst>
                <a:ext uri="{FF2B5EF4-FFF2-40B4-BE49-F238E27FC236}">
                  <a16:creationId xmlns:a16="http://schemas.microsoft.com/office/drawing/2014/main" id="{9B83E0DA-D459-01AC-B009-4A96D6DF0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0" name="Google Shape;37223;p57">
              <a:extLst>
                <a:ext uri="{FF2B5EF4-FFF2-40B4-BE49-F238E27FC236}">
                  <a16:creationId xmlns:a16="http://schemas.microsoft.com/office/drawing/2014/main" id="{9590E3DF-E81B-19AB-80F2-9A3AE3BE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1" name="Google Shape;37224;p57">
              <a:extLst>
                <a:ext uri="{FF2B5EF4-FFF2-40B4-BE49-F238E27FC236}">
                  <a16:creationId xmlns:a16="http://schemas.microsoft.com/office/drawing/2014/main" id="{FC39C83A-34B4-89B7-54F8-FF593F9B8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2" name="Google Shape;37225;p57">
              <a:extLst>
                <a:ext uri="{FF2B5EF4-FFF2-40B4-BE49-F238E27FC236}">
                  <a16:creationId xmlns:a16="http://schemas.microsoft.com/office/drawing/2014/main" id="{6F42C8B2-6A8A-49CB-5574-1A0C4A9DC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3" name="Google Shape;37226;p57">
              <a:extLst>
                <a:ext uri="{FF2B5EF4-FFF2-40B4-BE49-F238E27FC236}">
                  <a16:creationId xmlns:a16="http://schemas.microsoft.com/office/drawing/2014/main" id="{6EDFADFD-87FA-54D6-AA78-D788B711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4" name="Google Shape;37227;p57">
              <a:extLst>
                <a:ext uri="{FF2B5EF4-FFF2-40B4-BE49-F238E27FC236}">
                  <a16:creationId xmlns:a16="http://schemas.microsoft.com/office/drawing/2014/main" id="{CB3D8BEB-8BBC-0314-20E1-AA491C4B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5" name="Google Shape;37228;p57">
              <a:extLst>
                <a:ext uri="{FF2B5EF4-FFF2-40B4-BE49-F238E27FC236}">
                  <a16:creationId xmlns:a16="http://schemas.microsoft.com/office/drawing/2014/main" id="{A5391B35-B2EC-62FE-4472-90416E08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6" name="Google Shape;37229;p57">
              <a:extLst>
                <a:ext uri="{FF2B5EF4-FFF2-40B4-BE49-F238E27FC236}">
                  <a16:creationId xmlns:a16="http://schemas.microsoft.com/office/drawing/2014/main" id="{9A2ED0F7-0362-DB8B-FFE0-605CCA131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7" name="Google Shape;37230;p57">
              <a:extLst>
                <a:ext uri="{FF2B5EF4-FFF2-40B4-BE49-F238E27FC236}">
                  <a16:creationId xmlns:a16="http://schemas.microsoft.com/office/drawing/2014/main" id="{DBF5D560-3924-F3E0-4EF5-616502157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8" name="Google Shape;37231;p57">
              <a:extLst>
                <a:ext uri="{FF2B5EF4-FFF2-40B4-BE49-F238E27FC236}">
                  <a16:creationId xmlns:a16="http://schemas.microsoft.com/office/drawing/2014/main" id="{88ED70AB-9D92-F165-F492-D6EADFED7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9" name="Google Shape;37232;p57">
              <a:extLst>
                <a:ext uri="{FF2B5EF4-FFF2-40B4-BE49-F238E27FC236}">
                  <a16:creationId xmlns:a16="http://schemas.microsoft.com/office/drawing/2014/main" id="{1E9C10FA-F00E-E77E-1066-25E630AD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0" name="Google Shape;37233;p57">
              <a:extLst>
                <a:ext uri="{FF2B5EF4-FFF2-40B4-BE49-F238E27FC236}">
                  <a16:creationId xmlns:a16="http://schemas.microsoft.com/office/drawing/2014/main" id="{4E24C13E-AC28-563F-73F9-3DFC7AAD5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1" name="Google Shape;37234;p57">
              <a:extLst>
                <a:ext uri="{FF2B5EF4-FFF2-40B4-BE49-F238E27FC236}">
                  <a16:creationId xmlns:a16="http://schemas.microsoft.com/office/drawing/2014/main" id="{434B73B4-0F8A-10DC-DCEB-44E10FA47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2" name="Google Shape;37235;p57">
              <a:extLst>
                <a:ext uri="{FF2B5EF4-FFF2-40B4-BE49-F238E27FC236}">
                  <a16:creationId xmlns:a16="http://schemas.microsoft.com/office/drawing/2014/main" id="{DC019429-6284-755B-FFDD-532479A2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3" name="Google Shape;37236;p57">
              <a:extLst>
                <a:ext uri="{FF2B5EF4-FFF2-40B4-BE49-F238E27FC236}">
                  <a16:creationId xmlns:a16="http://schemas.microsoft.com/office/drawing/2014/main" id="{1A376C9F-D164-30C1-BD28-C78897BB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4" name="Google Shape;37237;p57">
              <a:extLst>
                <a:ext uri="{FF2B5EF4-FFF2-40B4-BE49-F238E27FC236}">
                  <a16:creationId xmlns:a16="http://schemas.microsoft.com/office/drawing/2014/main" id="{FCE77336-21CE-D306-65A9-E42DE02D5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5" name="Google Shape;37238;p57">
              <a:extLst>
                <a:ext uri="{FF2B5EF4-FFF2-40B4-BE49-F238E27FC236}">
                  <a16:creationId xmlns:a16="http://schemas.microsoft.com/office/drawing/2014/main" id="{6F57E75C-17CE-2462-D1FF-37FF8E68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6" name="Google Shape;37239;p57">
              <a:extLst>
                <a:ext uri="{FF2B5EF4-FFF2-40B4-BE49-F238E27FC236}">
                  <a16:creationId xmlns:a16="http://schemas.microsoft.com/office/drawing/2014/main" id="{8EC07E41-E86B-E56D-3B32-D1E993FF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7" name="Google Shape;37240;p57">
              <a:extLst>
                <a:ext uri="{FF2B5EF4-FFF2-40B4-BE49-F238E27FC236}">
                  <a16:creationId xmlns:a16="http://schemas.microsoft.com/office/drawing/2014/main" id="{40931293-52D0-E761-9C15-F853DC8C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8" name="Google Shape;37241;p57">
              <a:extLst>
                <a:ext uri="{FF2B5EF4-FFF2-40B4-BE49-F238E27FC236}">
                  <a16:creationId xmlns:a16="http://schemas.microsoft.com/office/drawing/2014/main" id="{7ABC2725-9214-46FE-DCE7-00E7FA7B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9" name="Google Shape;37242;p57">
              <a:extLst>
                <a:ext uri="{FF2B5EF4-FFF2-40B4-BE49-F238E27FC236}">
                  <a16:creationId xmlns:a16="http://schemas.microsoft.com/office/drawing/2014/main" id="{1BAA9EF9-EA32-BB32-B603-29830646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0" name="Google Shape;37243;p57">
              <a:extLst>
                <a:ext uri="{FF2B5EF4-FFF2-40B4-BE49-F238E27FC236}">
                  <a16:creationId xmlns:a16="http://schemas.microsoft.com/office/drawing/2014/main" id="{828F748F-42A9-14A0-C20F-DEB8EE36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1" name="Google Shape;37244;p57">
              <a:extLst>
                <a:ext uri="{FF2B5EF4-FFF2-40B4-BE49-F238E27FC236}">
                  <a16:creationId xmlns:a16="http://schemas.microsoft.com/office/drawing/2014/main" id="{11E2AB46-EC0F-6A47-27BB-1DE96752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2" name="Google Shape;37245;p57">
              <a:extLst>
                <a:ext uri="{FF2B5EF4-FFF2-40B4-BE49-F238E27FC236}">
                  <a16:creationId xmlns:a16="http://schemas.microsoft.com/office/drawing/2014/main" id="{5338F82F-077E-021D-F2A1-49364EB4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3" name="Google Shape;37246;p57">
              <a:extLst>
                <a:ext uri="{FF2B5EF4-FFF2-40B4-BE49-F238E27FC236}">
                  <a16:creationId xmlns:a16="http://schemas.microsoft.com/office/drawing/2014/main" id="{CBB93E06-7BB0-B565-E351-B01293CE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4" name="Google Shape;37247;p57">
              <a:extLst>
                <a:ext uri="{FF2B5EF4-FFF2-40B4-BE49-F238E27FC236}">
                  <a16:creationId xmlns:a16="http://schemas.microsoft.com/office/drawing/2014/main" id="{57C75872-C8D4-FD04-C41B-1704385D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5" name="Google Shape;37248;p57">
              <a:extLst>
                <a:ext uri="{FF2B5EF4-FFF2-40B4-BE49-F238E27FC236}">
                  <a16:creationId xmlns:a16="http://schemas.microsoft.com/office/drawing/2014/main" id="{F6AF904B-EF97-38F1-903F-1F62FD6A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6" name="Google Shape;37249;p57">
              <a:extLst>
                <a:ext uri="{FF2B5EF4-FFF2-40B4-BE49-F238E27FC236}">
                  <a16:creationId xmlns:a16="http://schemas.microsoft.com/office/drawing/2014/main" id="{DEF32AF9-ACA8-CDC1-19C6-55407E6E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7" name="Google Shape;37250;p57">
              <a:extLst>
                <a:ext uri="{FF2B5EF4-FFF2-40B4-BE49-F238E27FC236}">
                  <a16:creationId xmlns:a16="http://schemas.microsoft.com/office/drawing/2014/main" id="{D6535635-4315-4ECB-7729-55C540C9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8" name="Google Shape;37251;p57">
              <a:extLst>
                <a:ext uri="{FF2B5EF4-FFF2-40B4-BE49-F238E27FC236}">
                  <a16:creationId xmlns:a16="http://schemas.microsoft.com/office/drawing/2014/main" id="{2CA4D786-F219-C20B-5313-F3FDBE86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9" name="Google Shape;37252;p57">
              <a:extLst>
                <a:ext uri="{FF2B5EF4-FFF2-40B4-BE49-F238E27FC236}">
                  <a16:creationId xmlns:a16="http://schemas.microsoft.com/office/drawing/2014/main" id="{22D5B447-B02D-6C65-1C25-7F4EAAEF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0" name="Google Shape;37253;p57">
              <a:extLst>
                <a:ext uri="{FF2B5EF4-FFF2-40B4-BE49-F238E27FC236}">
                  <a16:creationId xmlns:a16="http://schemas.microsoft.com/office/drawing/2014/main" id="{8A9178B0-0E22-6A19-407D-7F9F62CDC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1" name="Google Shape;37254;p57">
              <a:extLst>
                <a:ext uri="{FF2B5EF4-FFF2-40B4-BE49-F238E27FC236}">
                  <a16:creationId xmlns:a16="http://schemas.microsoft.com/office/drawing/2014/main" id="{5F03CD29-673C-951F-AF17-C7C12F821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2" name="Google Shape;37255;p57">
              <a:extLst>
                <a:ext uri="{FF2B5EF4-FFF2-40B4-BE49-F238E27FC236}">
                  <a16:creationId xmlns:a16="http://schemas.microsoft.com/office/drawing/2014/main" id="{0924923F-85AF-3E78-788E-E1E2983E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3" name="Google Shape;37256;p57">
              <a:extLst>
                <a:ext uri="{FF2B5EF4-FFF2-40B4-BE49-F238E27FC236}">
                  <a16:creationId xmlns:a16="http://schemas.microsoft.com/office/drawing/2014/main" id="{E55FEBDD-34F4-460A-4949-3DD8446D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4" name="Google Shape;37257;p57">
              <a:extLst>
                <a:ext uri="{FF2B5EF4-FFF2-40B4-BE49-F238E27FC236}">
                  <a16:creationId xmlns:a16="http://schemas.microsoft.com/office/drawing/2014/main" id="{35C080EB-30E4-0C86-65D1-0505FF13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5" name="Google Shape;37258;p57">
              <a:extLst>
                <a:ext uri="{FF2B5EF4-FFF2-40B4-BE49-F238E27FC236}">
                  <a16:creationId xmlns:a16="http://schemas.microsoft.com/office/drawing/2014/main" id="{E93D1039-1731-A1B4-8910-5CBA4A6D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6" name="Google Shape;37259;p57">
              <a:extLst>
                <a:ext uri="{FF2B5EF4-FFF2-40B4-BE49-F238E27FC236}">
                  <a16:creationId xmlns:a16="http://schemas.microsoft.com/office/drawing/2014/main" id="{18072C8E-CD01-4FD0-183F-ADF9AD1E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7" name="Google Shape;37260;p57">
              <a:extLst>
                <a:ext uri="{FF2B5EF4-FFF2-40B4-BE49-F238E27FC236}">
                  <a16:creationId xmlns:a16="http://schemas.microsoft.com/office/drawing/2014/main" id="{52444F2E-ECC0-96CF-C4F6-B9C09B1E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8" name="Google Shape;37261;p57">
              <a:extLst>
                <a:ext uri="{FF2B5EF4-FFF2-40B4-BE49-F238E27FC236}">
                  <a16:creationId xmlns:a16="http://schemas.microsoft.com/office/drawing/2014/main" id="{E979C3D0-FA1A-94EB-0D0D-C872FC09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9" name="Google Shape;37262;p57">
              <a:extLst>
                <a:ext uri="{FF2B5EF4-FFF2-40B4-BE49-F238E27FC236}">
                  <a16:creationId xmlns:a16="http://schemas.microsoft.com/office/drawing/2014/main" id="{CDD5AE4D-E0BA-D21F-B053-EE65E8A0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0" name="Google Shape;37263;p57">
              <a:extLst>
                <a:ext uri="{FF2B5EF4-FFF2-40B4-BE49-F238E27FC236}">
                  <a16:creationId xmlns:a16="http://schemas.microsoft.com/office/drawing/2014/main" id="{855A09FD-EECC-D6F5-893D-B4BEAC7E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1" name="Google Shape;37264;p57">
              <a:extLst>
                <a:ext uri="{FF2B5EF4-FFF2-40B4-BE49-F238E27FC236}">
                  <a16:creationId xmlns:a16="http://schemas.microsoft.com/office/drawing/2014/main" id="{8CFE2B06-6014-596C-4BA4-33B67989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2" name="Google Shape;37265;p57">
              <a:extLst>
                <a:ext uri="{FF2B5EF4-FFF2-40B4-BE49-F238E27FC236}">
                  <a16:creationId xmlns:a16="http://schemas.microsoft.com/office/drawing/2014/main" id="{AF1DD09E-A0A0-BFB5-BFD0-217AFCB6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3" name="Google Shape;37266;p57">
              <a:extLst>
                <a:ext uri="{FF2B5EF4-FFF2-40B4-BE49-F238E27FC236}">
                  <a16:creationId xmlns:a16="http://schemas.microsoft.com/office/drawing/2014/main" id="{6D0C7F3A-C67D-6E3E-8C2D-8BE19254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4" name="Google Shape;37267;p57">
              <a:extLst>
                <a:ext uri="{FF2B5EF4-FFF2-40B4-BE49-F238E27FC236}">
                  <a16:creationId xmlns:a16="http://schemas.microsoft.com/office/drawing/2014/main" id="{8C5E3EDD-2341-0304-AEB6-2FCAEA0BD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5" name="Google Shape;37268;p57">
              <a:extLst>
                <a:ext uri="{FF2B5EF4-FFF2-40B4-BE49-F238E27FC236}">
                  <a16:creationId xmlns:a16="http://schemas.microsoft.com/office/drawing/2014/main" id="{3EFC7426-C0CC-6460-020B-D4CD455BD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6" name="Google Shape;37269;p57">
              <a:extLst>
                <a:ext uri="{FF2B5EF4-FFF2-40B4-BE49-F238E27FC236}">
                  <a16:creationId xmlns:a16="http://schemas.microsoft.com/office/drawing/2014/main" id="{F16616EF-20DC-D78C-778A-51596C8F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7" name="Google Shape;37270;p57">
              <a:extLst>
                <a:ext uri="{FF2B5EF4-FFF2-40B4-BE49-F238E27FC236}">
                  <a16:creationId xmlns:a16="http://schemas.microsoft.com/office/drawing/2014/main" id="{62B73902-4E42-0E87-FF00-94D94D4D3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8" name="Google Shape;37271;p57">
              <a:extLst>
                <a:ext uri="{FF2B5EF4-FFF2-40B4-BE49-F238E27FC236}">
                  <a16:creationId xmlns:a16="http://schemas.microsoft.com/office/drawing/2014/main" id="{CB68C5F8-33E7-3623-A084-1D1EB26A9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9" name="Google Shape;37272;p57">
              <a:extLst>
                <a:ext uri="{FF2B5EF4-FFF2-40B4-BE49-F238E27FC236}">
                  <a16:creationId xmlns:a16="http://schemas.microsoft.com/office/drawing/2014/main" id="{871FAB42-69A3-C456-4D25-566696A7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0" name="Google Shape;37273;p57">
              <a:extLst>
                <a:ext uri="{FF2B5EF4-FFF2-40B4-BE49-F238E27FC236}">
                  <a16:creationId xmlns:a16="http://schemas.microsoft.com/office/drawing/2014/main" id="{1151372C-ECAB-9AAF-7A76-6B77A8AF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1" name="Google Shape;37274;p57">
              <a:extLst>
                <a:ext uri="{FF2B5EF4-FFF2-40B4-BE49-F238E27FC236}">
                  <a16:creationId xmlns:a16="http://schemas.microsoft.com/office/drawing/2014/main" id="{E5ACD7B7-AB40-1778-9CC2-C8A2AB2A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2" name="Google Shape;37275;p57">
              <a:extLst>
                <a:ext uri="{FF2B5EF4-FFF2-40B4-BE49-F238E27FC236}">
                  <a16:creationId xmlns:a16="http://schemas.microsoft.com/office/drawing/2014/main" id="{6C220A37-3BFC-3DE5-4BD1-463907DF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3" name="Google Shape;37276;p57">
              <a:extLst>
                <a:ext uri="{FF2B5EF4-FFF2-40B4-BE49-F238E27FC236}">
                  <a16:creationId xmlns:a16="http://schemas.microsoft.com/office/drawing/2014/main" id="{BF502545-34A6-E681-8B9F-BB469D27D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4" name="Google Shape;37277;p57">
              <a:extLst>
                <a:ext uri="{FF2B5EF4-FFF2-40B4-BE49-F238E27FC236}">
                  <a16:creationId xmlns:a16="http://schemas.microsoft.com/office/drawing/2014/main" id="{5199C73B-E0D9-B489-E014-24BA10E55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5" name="Google Shape;37278;p57">
              <a:extLst>
                <a:ext uri="{FF2B5EF4-FFF2-40B4-BE49-F238E27FC236}">
                  <a16:creationId xmlns:a16="http://schemas.microsoft.com/office/drawing/2014/main" id="{710457FC-78AC-989D-4202-8A0BA6BF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6" name="Google Shape;37279;p57">
              <a:extLst>
                <a:ext uri="{FF2B5EF4-FFF2-40B4-BE49-F238E27FC236}">
                  <a16:creationId xmlns:a16="http://schemas.microsoft.com/office/drawing/2014/main" id="{A2F2DDF3-BDFD-CE53-470C-5FB38D926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7" name="Google Shape;37280;p57">
              <a:extLst>
                <a:ext uri="{FF2B5EF4-FFF2-40B4-BE49-F238E27FC236}">
                  <a16:creationId xmlns:a16="http://schemas.microsoft.com/office/drawing/2014/main" id="{6837EE19-AF51-0F4D-CD1E-3E05E5C1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8" name="Google Shape;37281;p57">
              <a:extLst>
                <a:ext uri="{FF2B5EF4-FFF2-40B4-BE49-F238E27FC236}">
                  <a16:creationId xmlns:a16="http://schemas.microsoft.com/office/drawing/2014/main" id="{BF97D2AB-8828-7764-1812-7BBE9490D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9" name="Google Shape;37282;p57">
              <a:extLst>
                <a:ext uri="{FF2B5EF4-FFF2-40B4-BE49-F238E27FC236}">
                  <a16:creationId xmlns:a16="http://schemas.microsoft.com/office/drawing/2014/main" id="{9BF20A17-74F5-9289-ABA7-F16CA253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0" name="Google Shape;37283;p57">
              <a:extLst>
                <a:ext uri="{FF2B5EF4-FFF2-40B4-BE49-F238E27FC236}">
                  <a16:creationId xmlns:a16="http://schemas.microsoft.com/office/drawing/2014/main" id="{F222F6FB-1A63-5EB0-14A0-034217C6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1" name="Google Shape;37284;p57">
              <a:extLst>
                <a:ext uri="{FF2B5EF4-FFF2-40B4-BE49-F238E27FC236}">
                  <a16:creationId xmlns:a16="http://schemas.microsoft.com/office/drawing/2014/main" id="{3FD489BA-DA94-008A-2BEC-84B32E81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2" name="Google Shape;37285;p57">
              <a:extLst>
                <a:ext uri="{FF2B5EF4-FFF2-40B4-BE49-F238E27FC236}">
                  <a16:creationId xmlns:a16="http://schemas.microsoft.com/office/drawing/2014/main" id="{BB549573-A06E-EB21-DE56-198056E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3" name="Google Shape;37286;p57">
              <a:extLst>
                <a:ext uri="{FF2B5EF4-FFF2-40B4-BE49-F238E27FC236}">
                  <a16:creationId xmlns:a16="http://schemas.microsoft.com/office/drawing/2014/main" id="{0993B983-48E2-98C9-0DB2-1F545E335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4" name="Google Shape;37287;p57">
              <a:extLst>
                <a:ext uri="{FF2B5EF4-FFF2-40B4-BE49-F238E27FC236}">
                  <a16:creationId xmlns:a16="http://schemas.microsoft.com/office/drawing/2014/main" id="{F51E006A-0E09-ECB3-09F2-0AC75BBB8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5" name="Google Shape;37288;p57">
              <a:extLst>
                <a:ext uri="{FF2B5EF4-FFF2-40B4-BE49-F238E27FC236}">
                  <a16:creationId xmlns:a16="http://schemas.microsoft.com/office/drawing/2014/main" id="{EABFBDFD-0CC7-DADD-627F-81DDE0EA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6" name="Google Shape;37289;p57">
              <a:extLst>
                <a:ext uri="{FF2B5EF4-FFF2-40B4-BE49-F238E27FC236}">
                  <a16:creationId xmlns:a16="http://schemas.microsoft.com/office/drawing/2014/main" id="{39270398-CADF-43E1-4563-36D468E0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7" name="Google Shape;37290;p57">
              <a:extLst>
                <a:ext uri="{FF2B5EF4-FFF2-40B4-BE49-F238E27FC236}">
                  <a16:creationId xmlns:a16="http://schemas.microsoft.com/office/drawing/2014/main" id="{889B6C5A-6F41-CE0D-4E91-D95ABA9B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8" name="Google Shape;37291;p57">
              <a:extLst>
                <a:ext uri="{FF2B5EF4-FFF2-40B4-BE49-F238E27FC236}">
                  <a16:creationId xmlns:a16="http://schemas.microsoft.com/office/drawing/2014/main" id="{17D35196-0879-D3B5-BF5B-F6157DE33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9" name="Google Shape;37292;p57">
              <a:extLst>
                <a:ext uri="{FF2B5EF4-FFF2-40B4-BE49-F238E27FC236}">
                  <a16:creationId xmlns:a16="http://schemas.microsoft.com/office/drawing/2014/main" id="{2C659990-ACCC-15A3-DFD2-E723C8AC0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80" name="Google Shape;37293;p57">
              <a:extLst>
                <a:ext uri="{FF2B5EF4-FFF2-40B4-BE49-F238E27FC236}">
                  <a16:creationId xmlns:a16="http://schemas.microsoft.com/office/drawing/2014/main" id="{69A3319A-64EE-B9AD-1C63-49B232FD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81" name="Google Shape;37294;p57">
              <a:extLst>
                <a:ext uri="{FF2B5EF4-FFF2-40B4-BE49-F238E27FC236}">
                  <a16:creationId xmlns:a16="http://schemas.microsoft.com/office/drawing/2014/main" id="{66ACF6A3-2867-C92A-D6B1-F903C93D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82" name="Google Shape;37295;p57">
              <a:extLst>
                <a:ext uri="{FF2B5EF4-FFF2-40B4-BE49-F238E27FC236}">
                  <a16:creationId xmlns:a16="http://schemas.microsoft.com/office/drawing/2014/main" id="{645A2E24-F23A-E45F-C800-1F17B8638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13" name="Başlık 1">
            <a:extLst>
              <a:ext uri="{FF2B5EF4-FFF2-40B4-BE49-F238E27FC236}">
                <a16:creationId xmlns:a16="http://schemas.microsoft.com/office/drawing/2014/main" id="{3CFC7B9D-1677-153C-BB1E-F113A938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326" y="850900"/>
            <a:ext cx="2936875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1.Doğuştan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Davranışlar</a:t>
            </a:r>
            <a:r>
              <a:rPr lang="en-US" dirty="0"/>
              <a:t> </a:t>
            </a:r>
          </a:p>
        </p:txBody>
      </p:sp>
      <p:sp>
        <p:nvSpPr>
          <p:cNvPr id="29701" name="İçerik Yer Tutucusu 2">
            <a:extLst>
              <a:ext uri="{FF2B5EF4-FFF2-40B4-BE49-F238E27FC236}">
                <a16:creationId xmlns:a16="http://schemas.microsoft.com/office/drawing/2014/main" id="{689D4B23-FD98-4720-B71D-0EFC9DF00C67}"/>
              </a:ext>
            </a:extLst>
          </p:cNvPr>
          <p:cNvSpPr txBox="1">
            <a:spLocks/>
          </p:cNvSpPr>
          <p:nvPr/>
        </p:nvSpPr>
        <p:spPr bwMode="auto">
          <a:xfrm>
            <a:off x="6570663" y="1503363"/>
            <a:ext cx="37766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8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Canlıların doğuştan itibaren yaptığı, öğrenilmiş davranışlara doğal ya da doğuştan gelen davranışlar denir. </a:t>
            </a:r>
            <a:endParaRPr lang="tr-TR" altLang="tr-TR" sz="18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Doğuştan gelen davranışlar kalıtsaldır. </a:t>
            </a:r>
            <a:endParaRPr lang="tr-TR" altLang="tr-TR" sz="18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Çevrenin bu davranışlar üzerindeki etkisi çok azdır. </a:t>
            </a:r>
            <a:endParaRPr lang="tr-TR" altLang="tr-TR" sz="18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Aynı tür canlıların doğuştan gelen davranışları çevresel etkenlere bağlı olmaksızın hemen hemen aynıdır.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İçerik Yer Tutucusu 2">
            <a:extLst>
              <a:ext uri="{FF2B5EF4-FFF2-40B4-BE49-F238E27FC236}">
                <a16:creationId xmlns:a16="http://schemas.microsoft.com/office/drawing/2014/main" id="{D3A4CE0F-8FBB-8255-069C-61C95ADC4DBC}"/>
              </a:ext>
            </a:extLst>
          </p:cNvPr>
          <p:cNvSpPr txBox="1">
            <a:spLocks/>
          </p:cNvSpPr>
          <p:nvPr/>
        </p:nvSpPr>
        <p:spPr bwMode="auto">
          <a:xfrm>
            <a:off x="2705101" y="3065464"/>
            <a:ext cx="356711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20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Örneğin aslanların avlanması veya somon balıklarındaki üreme gibi yapılan pek çok davranış doğuştan gelen davranışlara örnek verilebilir.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2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  <p:pic>
        <p:nvPicPr>
          <p:cNvPr id="5" name="İçerik Yer Tutucusu 5">
            <a:extLst>
              <a:ext uri="{FF2B5EF4-FFF2-40B4-BE49-F238E27FC236}">
                <a16:creationId xmlns:a16="http://schemas.microsoft.com/office/drawing/2014/main" id="{AB27D896-7E0A-0C65-B6B6-227B5CA02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84" y="2319483"/>
            <a:ext cx="3257550" cy="2407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66A59E3-1A78-D59C-0268-2AE688DC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93" y="487110"/>
            <a:ext cx="3257550" cy="18323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Geniş ekran</PresentationFormat>
  <Paragraphs>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Karla</vt:lpstr>
      <vt:lpstr>Livvic</vt:lpstr>
      <vt:lpstr>Diseño predeterminado</vt:lpstr>
      <vt:lpstr>DAVRANIŞIN DETAYLI İNCELENMESİ</vt:lpstr>
      <vt:lpstr>PowerPoint Sunusu</vt:lpstr>
      <vt:lpstr> 1.Doğuştan Gelen Davranışlar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2025-09-08T16:25:14Z</dcterms:created>
  <dcterms:modified xsi:type="dcterms:W3CDTF">2025-09-08T16:26:14Z</dcterms:modified>
</cp:coreProperties>
</file>