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18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65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289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0663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024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518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268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762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72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82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79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40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34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70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83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5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76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800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33265" y="271250"/>
            <a:ext cx="8106769" cy="6586750"/>
          </a:xfrm>
        </p:spPr>
      </p:pic>
    </p:spTree>
    <p:extLst>
      <p:ext uri="{BB962C8B-B14F-4D97-AF65-F5344CB8AC3E}">
        <p14:creationId xmlns:p14="http://schemas.microsoft.com/office/powerpoint/2010/main" val="1831116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08282" y="163648"/>
            <a:ext cx="73841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41124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2</cp:revision>
  <dcterms:created xsi:type="dcterms:W3CDTF">2018-02-12T20:31:31Z</dcterms:created>
  <dcterms:modified xsi:type="dcterms:W3CDTF">2018-02-12T20:33:06Z</dcterms:modified>
</cp:coreProperties>
</file>