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B5988A4-F1C8-490F-A145-0ED3EDE68E0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5988A4-F1C8-490F-A145-0ED3EDE68E0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5988A4-F1C8-490F-A145-0ED3EDE68E0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B5988A4-F1C8-490F-A145-0ED3EDE68E0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988A4-F1C8-490F-A145-0ED3EDE68E0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B5988A4-F1C8-490F-A145-0ED3EDE68E0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B5988A4-F1C8-490F-A145-0ED3EDE68E0F}"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B5988A4-F1C8-490F-A145-0ED3EDE68E0F}"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988A4-F1C8-490F-A145-0ED3EDE68E0F}"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988A4-F1C8-490F-A145-0ED3EDE68E0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988A4-F1C8-490F-A145-0ED3EDE68E0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D19FB6-6DD7-4FC1-A553-52C901ACA89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988A4-F1C8-490F-A145-0ED3EDE68E0F}"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19FB6-6DD7-4FC1-A553-52C901ACA89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11. HAFTA </a:t>
            </a:r>
          </a:p>
          <a:p>
            <a:r>
              <a:rPr lang="tr-TR" dirty="0" smtClean="0"/>
              <a:t>ÖRNEK OLAY</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A Anonim Şirketi’nin müdürü olan B, şirkette</a:t>
            </a:r>
          </a:p>
          <a:p>
            <a:r>
              <a:rPr lang="tr-TR" dirty="0" smtClean="0"/>
              <a:t>1 Ocak 2012 ile 1 Ocak 2018 yılları arasında bu görevi sürdürmüştür.</a:t>
            </a:r>
          </a:p>
          <a:p>
            <a:r>
              <a:rPr lang="tr-TR" dirty="0" smtClean="0"/>
              <a:t>2018 yılında görevinde istifa etmiştir.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İşçi D, işyerinde bir iş kazası geçirmiş ve hayatını kaybetmiştir.</a:t>
            </a:r>
          </a:p>
          <a:p>
            <a:r>
              <a:rPr lang="tr-TR" dirty="0" smtClean="0"/>
              <a:t>Hak sahiplerine yapılan ödeme için SGK, müteselsil sorumluluk hükmüne dayanarak B’den tahsilat yoluna gitmiştir.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B, kendisinin işyerinin genel idaresinden sorumlu olmadığını, bu görevi fabrika müdürü H’nin üstlendiğini bildirmiştir.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H, fabrikada 11 yıldır çalışmaktadır. Bunun son dört yılında fabrika müdürü olarak görev almıştır.</a:t>
            </a:r>
          </a:p>
          <a:p>
            <a:r>
              <a:rPr lang="tr-TR" dirty="0" smtClean="0"/>
              <a:t>Kazanın olduğu dönemde fabrika müdürü olduğu kayıtlardan anlaşılmıştır.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SGK, H’nin de müteselsil sorumlu olduğunu öne sürerek ona karşı da alacak davası açmış ve takip başlatmıştır.</a:t>
            </a:r>
          </a:p>
          <a:p>
            <a:r>
              <a:rPr lang="tr-TR" dirty="0" smtClean="0"/>
              <a:t>H ilgili iş mahkemesine karşı dava açarak icra işleminin durdurulmasını istemiştir.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Bütün bunlara göre anlatılan olayları sosyal güvenlik hukuku açısından değerlendiriniz.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kamu idarelerinin tahakkuk ve tediye ile görevli kamu görevlileri, tüzel kişiliği haiz diğer işverenlerin şirket yönetim kurulu üyeleri de dahil olmak üzere üst düzeydeki yönetici veya yetkilileri ile kanuni temsilcileri Kuruma karşı işverenleri ile birlikte </a:t>
            </a:r>
            <a:r>
              <a:rPr lang="tr-TR" dirty="0" smtClean="0">
                <a:solidFill>
                  <a:srgbClr val="00B050"/>
                </a:solidFill>
              </a:rPr>
              <a:t>müştereken ve müteselsilen sorumludur.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204</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HUKUKU 2</vt:lpstr>
      <vt:lpstr>ÖRNEK OLAY</vt:lpstr>
      <vt:lpstr>ÖRNEK OLAY</vt:lpstr>
      <vt:lpstr>ÖRNEK OLAY</vt:lpstr>
      <vt:lpstr>ÖRNEK OLAY</vt:lpstr>
      <vt:lpstr>ÖRNEK OLAY</vt:lpstr>
      <vt:lpstr>ÖRNEK OLAY</vt:lpstr>
      <vt:lpstr>ÖRNEK OLAY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2020-05-04T09:20:19Z</dcterms:created>
  <dcterms:modified xsi:type="dcterms:W3CDTF">2020-05-04T09:28:12Z</dcterms:modified>
</cp:coreProperties>
</file>