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9847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821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645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0714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4370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1341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2126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0406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162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4484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8448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77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4002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2673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819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3891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268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0B3EAC-68F1-484D-84CB-2FECAC0F1B80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F516332-E57E-4897-93F6-A55986AC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1872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AYNI KONUTTA OTURAN KİŞİLERE VEYA HİZMETÇİYE TEBLİGAT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3919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yapılacak</a:t>
            </a:r>
            <a:r>
              <a:rPr lang="en-US" dirty="0"/>
              <a:t> </a:t>
            </a:r>
            <a:r>
              <a:rPr lang="en-US" dirty="0" err="1"/>
              <a:t>şahıs</a:t>
            </a:r>
            <a:r>
              <a:rPr lang="en-US" dirty="0"/>
              <a:t> </a:t>
            </a:r>
            <a:r>
              <a:rPr lang="en-US" dirty="0" err="1"/>
              <a:t>adresinde</a:t>
            </a:r>
            <a:r>
              <a:rPr lang="en-US" dirty="0"/>
              <a:t> </a:t>
            </a:r>
            <a:r>
              <a:rPr lang="en-US" dirty="0" err="1"/>
              <a:t>bulunmazsa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kendisi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konutta</a:t>
            </a:r>
            <a:r>
              <a:rPr lang="en-US" dirty="0"/>
              <a:t> </a:t>
            </a:r>
            <a:r>
              <a:rPr lang="en-US" dirty="0" err="1"/>
              <a:t>oturan</a:t>
            </a:r>
            <a:r>
              <a:rPr lang="en-US" dirty="0"/>
              <a:t> </a:t>
            </a:r>
            <a:r>
              <a:rPr lang="en-US" dirty="0" err="1"/>
              <a:t>kişilere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hizmetçilerinden</a:t>
            </a:r>
            <a:r>
              <a:rPr lang="en-US" dirty="0"/>
              <a:t> </a:t>
            </a:r>
            <a:r>
              <a:rPr lang="en-US" dirty="0" err="1"/>
              <a:t>birine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7591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4829 </a:t>
            </a:r>
            <a:r>
              <a:rPr lang="en-US" dirty="0" err="1"/>
              <a:t>sayılı</a:t>
            </a:r>
            <a:r>
              <a:rPr lang="en-US" dirty="0"/>
              <a:t> </a:t>
            </a:r>
            <a:r>
              <a:rPr lang="en-US" dirty="0" err="1"/>
              <a:t>Yasayla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değişiklikle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kavramın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, "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konutta</a:t>
            </a:r>
            <a:r>
              <a:rPr lang="en-US" dirty="0"/>
              <a:t> </a:t>
            </a:r>
            <a:r>
              <a:rPr lang="en-US" dirty="0" err="1"/>
              <a:t>oturan</a:t>
            </a:r>
            <a:r>
              <a:rPr lang="en-US" dirty="0"/>
              <a:t> </a:t>
            </a:r>
            <a:r>
              <a:rPr lang="en-US" dirty="0" err="1"/>
              <a:t>kişi</a:t>
            </a:r>
            <a:r>
              <a:rPr lang="en-US" dirty="0"/>
              <a:t>" </a:t>
            </a:r>
            <a:r>
              <a:rPr lang="en-US" dirty="0" err="1"/>
              <a:t>kavramı</a:t>
            </a:r>
            <a:r>
              <a:rPr lang="en-US" dirty="0"/>
              <a:t> </a:t>
            </a:r>
            <a:r>
              <a:rPr lang="en-US" dirty="0" err="1"/>
              <a:t>getirilmiştir</a:t>
            </a:r>
            <a:r>
              <a:rPr lang="en-US" dirty="0"/>
              <a:t>.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konutta</a:t>
            </a:r>
            <a:r>
              <a:rPr lang="en-US" dirty="0"/>
              <a:t> </a:t>
            </a:r>
            <a:r>
              <a:rPr lang="en-US" dirty="0" err="1"/>
              <a:t>oturan</a:t>
            </a:r>
            <a:r>
              <a:rPr lang="en-US" dirty="0"/>
              <a:t> </a:t>
            </a:r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err="1"/>
              <a:t>aile</a:t>
            </a:r>
            <a:r>
              <a:rPr lang="en-US" dirty="0"/>
              <a:t> </a:t>
            </a:r>
            <a:r>
              <a:rPr lang="en-US" dirty="0" err="1"/>
              <a:t>efradından</a:t>
            </a:r>
            <a:r>
              <a:rPr lang="en-US" dirty="0"/>
              <a:t> </a:t>
            </a:r>
            <a:r>
              <a:rPr lang="en-US" dirty="0" err="1"/>
              <a:t>birisi</a:t>
            </a:r>
            <a:r>
              <a:rPr lang="en-US" dirty="0"/>
              <a:t> </a:t>
            </a:r>
            <a:r>
              <a:rPr lang="en-US" dirty="0" err="1"/>
              <a:t>dahi</a:t>
            </a:r>
            <a:r>
              <a:rPr lang="en-US" dirty="0"/>
              <a:t> </a:t>
            </a:r>
            <a:r>
              <a:rPr lang="en-US" dirty="0" err="1"/>
              <a:t>olsa</a:t>
            </a:r>
            <a:r>
              <a:rPr lang="en-US" dirty="0"/>
              <a:t> </a:t>
            </a:r>
            <a:r>
              <a:rPr lang="en-US" dirty="0" err="1"/>
              <a:t>geçici</a:t>
            </a:r>
            <a:r>
              <a:rPr lang="en-US" dirty="0"/>
              <a:t> </a:t>
            </a:r>
            <a:r>
              <a:rPr lang="en-US" dirty="0" err="1"/>
              <a:t>değil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oturmak</a:t>
            </a:r>
            <a:r>
              <a:rPr lang="en-US" dirty="0"/>
              <a:t> </a:t>
            </a:r>
            <a:r>
              <a:rPr lang="en-US" dirty="0" err="1"/>
              <a:t>durumunda</a:t>
            </a:r>
            <a:r>
              <a:rPr lang="en-US" dirty="0"/>
              <a:t> </a:t>
            </a:r>
            <a:r>
              <a:rPr lang="en-US" dirty="0" err="1"/>
              <a:t>olmalıdır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8740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Kısacası</a:t>
            </a:r>
            <a:r>
              <a:rPr lang="en-US" dirty="0"/>
              <a:t> </a:t>
            </a:r>
            <a:r>
              <a:rPr lang="en-US" dirty="0" err="1"/>
              <a:t>tebligatın</a:t>
            </a:r>
            <a:r>
              <a:rPr lang="en-US" dirty="0"/>
              <a:t> </a:t>
            </a:r>
            <a:r>
              <a:rPr lang="en-US" dirty="0" err="1"/>
              <a:t>yapılabilmesi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"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konutta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oturma</a:t>
            </a:r>
            <a:r>
              <a:rPr lang="en-US" dirty="0"/>
              <a:t>" </a:t>
            </a:r>
            <a:r>
              <a:rPr lang="en-US" dirty="0" err="1"/>
              <a:t>şartından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edilmekte</a:t>
            </a:r>
            <a:r>
              <a:rPr lang="en-US" dirty="0"/>
              <a:t> </a:t>
            </a:r>
            <a:r>
              <a:rPr lang="en-US" dirty="0" err="1"/>
              <a:t>akrabalığın</a:t>
            </a:r>
            <a:r>
              <a:rPr lang="en-US" dirty="0"/>
              <a:t> </a:t>
            </a:r>
            <a:r>
              <a:rPr lang="en-US" dirty="0" err="1"/>
              <a:t>derecesinden</a:t>
            </a:r>
            <a:r>
              <a:rPr lang="en-US" dirty="0"/>
              <a:t> </a:t>
            </a:r>
            <a:r>
              <a:rPr lang="en-US" dirty="0" err="1"/>
              <a:t>bahsedilmemektedir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0279721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</TotalTime>
  <Words>78</Words>
  <Application>Microsoft Office PowerPoint</Application>
  <PresentationFormat>Geniş ekran</PresentationFormat>
  <Paragraphs>4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Dilim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Pelin Atila Yoruk</dc:creator>
  <cp:lastModifiedBy>Pelin Atila Yoruk</cp:lastModifiedBy>
  <cp:revision>2</cp:revision>
  <dcterms:created xsi:type="dcterms:W3CDTF">2017-11-13T17:50:09Z</dcterms:created>
  <dcterms:modified xsi:type="dcterms:W3CDTF">2017-11-13T18:01:42Z</dcterms:modified>
</cp:coreProperties>
</file>