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271" r:id="rId3"/>
    <p:sldId id="275" r:id="rId4"/>
    <p:sldId id="276" r:id="rId5"/>
    <p:sldId id="286" r:id="rId6"/>
    <p:sldId id="289" r:id="rId7"/>
    <p:sldId id="290" r:id="rId8"/>
    <p:sldId id="312" r:id="rId9"/>
    <p:sldId id="314" r:id="rId10"/>
    <p:sldId id="320"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v ŞAHİNÖZ" initials="AŞ" lastIdx="1" clrIdx="0">
    <p:extLst>
      <p:ext uri="{19B8F6BF-5375-455C-9EA6-DF929625EA0E}">
        <p15:presenceInfo xmlns:p15="http://schemas.microsoft.com/office/powerpoint/2012/main" userId="Alev ŞAHİNÖ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notesViewPr>
    <p:cSldViewPr snapToGrid="0">
      <p:cViewPr varScale="1">
        <p:scale>
          <a:sx n="68" d="100"/>
          <a:sy n="68" d="100"/>
        </p:scale>
        <p:origin x="3101" y="5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D9987D-4615-47EE-B1B4-83E0FDC5EB4E}" type="datetimeFigureOut">
              <a:rPr lang="tr-TR" smtClean="0"/>
              <a:t>12.12.2020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1653DC-B667-49FC-A329-4E9F063F3716}" type="slidenum">
              <a:rPr lang="tr-TR" smtClean="0"/>
              <a:t>‹#›</a:t>
            </a:fld>
            <a:endParaRPr lang="tr-TR"/>
          </a:p>
        </p:txBody>
      </p:sp>
    </p:spTree>
    <p:extLst>
      <p:ext uri="{BB962C8B-B14F-4D97-AF65-F5344CB8AC3E}">
        <p14:creationId xmlns:p14="http://schemas.microsoft.com/office/powerpoint/2010/main" val="744238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E886FB-A003-4C65-B8BF-48012D8DE04A}"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B868D9E-E48D-4D50-942E-8A0C9A84C210}" type="slidenum">
              <a:rPr lang="tr-TR" smtClean="0"/>
              <a:t>‹#›</a:t>
            </a:fld>
            <a:endParaRPr lang="tr-TR"/>
          </a:p>
        </p:txBody>
      </p:sp>
    </p:spTree>
    <p:extLst>
      <p:ext uri="{BB962C8B-B14F-4D97-AF65-F5344CB8AC3E}">
        <p14:creationId xmlns:p14="http://schemas.microsoft.com/office/powerpoint/2010/main" val="1097294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AE886FB-A003-4C65-B8BF-48012D8DE04A}"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B868D9E-E48D-4D50-942E-8A0C9A84C210}" type="slidenum">
              <a:rPr lang="tr-TR" smtClean="0"/>
              <a:t>‹#›</a:t>
            </a:fld>
            <a:endParaRPr lang="tr-TR"/>
          </a:p>
        </p:txBody>
      </p:sp>
    </p:spTree>
    <p:extLst>
      <p:ext uri="{BB962C8B-B14F-4D97-AF65-F5344CB8AC3E}">
        <p14:creationId xmlns:p14="http://schemas.microsoft.com/office/powerpoint/2010/main" val="1710772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AE886FB-A003-4C65-B8BF-48012D8DE04A}"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B868D9E-E48D-4D50-942E-8A0C9A84C210}"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702824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4AE886FB-A003-4C65-B8BF-48012D8DE04A}" type="datetimeFigureOut">
              <a:rPr lang="tr-TR" smtClean="0"/>
              <a:t>12.12.2020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B868D9E-E48D-4D50-942E-8A0C9A84C210}" type="slidenum">
              <a:rPr lang="tr-TR" smtClean="0"/>
              <a:t>‹#›</a:t>
            </a:fld>
            <a:endParaRPr lang="tr-TR"/>
          </a:p>
        </p:txBody>
      </p:sp>
    </p:spTree>
    <p:extLst>
      <p:ext uri="{BB962C8B-B14F-4D97-AF65-F5344CB8AC3E}">
        <p14:creationId xmlns:p14="http://schemas.microsoft.com/office/powerpoint/2010/main" val="41618354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4AE886FB-A003-4C65-B8BF-48012D8DE04A}" type="datetimeFigureOut">
              <a:rPr lang="tr-TR" smtClean="0"/>
              <a:t>12.12.2020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B868D9E-E48D-4D50-942E-8A0C9A84C210}"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358675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4AE886FB-A003-4C65-B8BF-48012D8DE04A}" type="datetimeFigureOut">
              <a:rPr lang="tr-TR" smtClean="0"/>
              <a:t>12.12.2020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B868D9E-E48D-4D50-942E-8A0C9A84C210}" type="slidenum">
              <a:rPr lang="tr-TR" smtClean="0"/>
              <a:t>‹#›</a:t>
            </a:fld>
            <a:endParaRPr lang="tr-TR"/>
          </a:p>
        </p:txBody>
      </p:sp>
    </p:spTree>
    <p:extLst>
      <p:ext uri="{BB962C8B-B14F-4D97-AF65-F5344CB8AC3E}">
        <p14:creationId xmlns:p14="http://schemas.microsoft.com/office/powerpoint/2010/main" val="2681848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E886FB-A003-4C65-B8BF-48012D8DE04A}"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B868D9E-E48D-4D50-942E-8A0C9A84C210}" type="slidenum">
              <a:rPr lang="tr-TR" smtClean="0"/>
              <a:t>‹#›</a:t>
            </a:fld>
            <a:endParaRPr lang="tr-TR"/>
          </a:p>
        </p:txBody>
      </p:sp>
    </p:spTree>
    <p:extLst>
      <p:ext uri="{BB962C8B-B14F-4D97-AF65-F5344CB8AC3E}">
        <p14:creationId xmlns:p14="http://schemas.microsoft.com/office/powerpoint/2010/main" val="20023334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E886FB-A003-4C65-B8BF-48012D8DE04A}"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B868D9E-E48D-4D50-942E-8A0C9A84C210}" type="slidenum">
              <a:rPr lang="tr-TR" smtClean="0"/>
              <a:t>‹#›</a:t>
            </a:fld>
            <a:endParaRPr lang="tr-TR"/>
          </a:p>
        </p:txBody>
      </p:sp>
    </p:spTree>
    <p:extLst>
      <p:ext uri="{BB962C8B-B14F-4D97-AF65-F5344CB8AC3E}">
        <p14:creationId xmlns:p14="http://schemas.microsoft.com/office/powerpoint/2010/main" val="3937065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E886FB-A003-4C65-B8BF-48012D8DE04A}"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B868D9E-E48D-4D50-942E-8A0C9A84C210}" type="slidenum">
              <a:rPr lang="tr-TR" smtClean="0"/>
              <a:t>‹#›</a:t>
            </a:fld>
            <a:endParaRPr lang="tr-TR"/>
          </a:p>
        </p:txBody>
      </p:sp>
    </p:spTree>
    <p:extLst>
      <p:ext uri="{BB962C8B-B14F-4D97-AF65-F5344CB8AC3E}">
        <p14:creationId xmlns:p14="http://schemas.microsoft.com/office/powerpoint/2010/main" val="723440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AE886FB-A003-4C65-B8BF-48012D8DE04A}" type="datetimeFigureOut">
              <a:rPr lang="tr-TR" smtClean="0"/>
              <a:t>12.12.2020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B868D9E-E48D-4D50-942E-8A0C9A84C210}" type="slidenum">
              <a:rPr lang="tr-TR" smtClean="0"/>
              <a:t>‹#›</a:t>
            </a:fld>
            <a:endParaRPr lang="tr-TR"/>
          </a:p>
        </p:txBody>
      </p:sp>
    </p:spTree>
    <p:extLst>
      <p:ext uri="{BB962C8B-B14F-4D97-AF65-F5344CB8AC3E}">
        <p14:creationId xmlns:p14="http://schemas.microsoft.com/office/powerpoint/2010/main" val="2755397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E886FB-A003-4C65-B8BF-48012D8DE04A}" type="datetimeFigureOut">
              <a:rPr lang="tr-TR" smtClean="0"/>
              <a:t>12.12.2020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B868D9E-E48D-4D50-942E-8A0C9A84C210}" type="slidenum">
              <a:rPr lang="tr-TR" smtClean="0"/>
              <a:t>‹#›</a:t>
            </a:fld>
            <a:endParaRPr lang="tr-TR"/>
          </a:p>
        </p:txBody>
      </p:sp>
    </p:spTree>
    <p:extLst>
      <p:ext uri="{BB962C8B-B14F-4D97-AF65-F5344CB8AC3E}">
        <p14:creationId xmlns:p14="http://schemas.microsoft.com/office/powerpoint/2010/main" val="4281755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E886FB-A003-4C65-B8BF-48012D8DE04A}" type="datetimeFigureOut">
              <a:rPr lang="tr-TR" smtClean="0"/>
              <a:t>12.12.2020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B868D9E-E48D-4D50-942E-8A0C9A84C210}" type="slidenum">
              <a:rPr lang="tr-TR" smtClean="0"/>
              <a:t>‹#›</a:t>
            </a:fld>
            <a:endParaRPr lang="tr-TR"/>
          </a:p>
        </p:txBody>
      </p:sp>
    </p:spTree>
    <p:extLst>
      <p:ext uri="{BB962C8B-B14F-4D97-AF65-F5344CB8AC3E}">
        <p14:creationId xmlns:p14="http://schemas.microsoft.com/office/powerpoint/2010/main" val="3622548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AE886FB-A003-4C65-B8BF-48012D8DE04A}" type="datetimeFigureOut">
              <a:rPr lang="tr-TR" smtClean="0"/>
              <a:t>12.12.2020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B868D9E-E48D-4D50-942E-8A0C9A84C210}" type="slidenum">
              <a:rPr lang="tr-TR" smtClean="0"/>
              <a:t>‹#›</a:t>
            </a:fld>
            <a:endParaRPr lang="tr-TR"/>
          </a:p>
        </p:txBody>
      </p:sp>
    </p:spTree>
    <p:extLst>
      <p:ext uri="{BB962C8B-B14F-4D97-AF65-F5344CB8AC3E}">
        <p14:creationId xmlns:p14="http://schemas.microsoft.com/office/powerpoint/2010/main" val="2693546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E886FB-A003-4C65-B8BF-48012D8DE04A}" type="datetimeFigureOut">
              <a:rPr lang="tr-TR" smtClean="0"/>
              <a:t>12.12.2020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B868D9E-E48D-4D50-942E-8A0C9A84C210}" type="slidenum">
              <a:rPr lang="tr-TR" smtClean="0"/>
              <a:t>‹#›</a:t>
            </a:fld>
            <a:endParaRPr lang="tr-TR"/>
          </a:p>
        </p:txBody>
      </p:sp>
    </p:spTree>
    <p:extLst>
      <p:ext uri="{BB962C8B-B14F-4D97-AF65-F5344CB8AC3E}">
        <p14:creationId xmlns:p14="http://schemas.microsoft.com/office/powerpoint/2010/main" val="2555264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E886FB-A003-4C65-B8BF-48012D8DE04A}" type="datetimeFigureOut">
              <a:rPr lang="tr-TR" smtClean="0"/>
              <a:t>12.12.2020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B868D9E-E48D-4D50-942E-8A0C9A84C210}" type="slidenum">
              <a:rPr lang="tr-TR" smtClean="0"/>
              <a:t>‹#›</a:t>
            </a:fld>
            <a:endParaRPr lang="tr-TR"/>
          </a:p>
        </p:txBody>
      </p:sp>
    </p:spTree>
    <p:extLst>
      <p:ext uri="{BB962C8B-B14F-4D97-AF65-F5344CB8AC3E}">
        <p14:creationId xmlns:p14="http://schemas.microsoft.com/office/powerpoint/2010/main" val="1978369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E886FB-A003-4C65-B8BF-48012D8DE04A}" type="datetimeFigureOut">
              <a:rPr lang="tr-TR" smtClean="0"/>
              <a:t>12.12.2020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B868D9E-E48D-4D50-942E-8A0C9A84C210}" type="slidenum">
              <a:rPr lang="tr-TR" smtClean="0"/>
              <a:t>‹#›</a:t>
            </a:fld>
            <a:endParaRPr lang="tr-TR"/>
          </a:p>
        </p:txBody>
      </p:sp>
    </p:spTree>
    <p:extLst>
      <p:ext uri="{BB962C8B-B14F-4D97-AF65-F5344CB8AC3E}">
        <p14:creationId xmlns:p14="http://schemas.microsoft.com/office/powerpoint/2010/main" val="3930172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AE886FB-A003-4C65-B8BF-48012D8DE04A}" type="datetimeFigureOut">
              <a:rPr lang="tr-TR" smtClean="0"/>
              <a:t>12.12.2020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B868D9E-E48D-4D50-942E-8A0C9A84C210}" type="slidenum">
              <a:rPr lang="tr-TR" smtClean="0"/>
              <a:t>‹#›</a:t>
            </a:fld>
            <a:endParaRPr lang="tr-TR"/>
          </a:p>
        </p:txBody>
      </p:sp>
    </p:spTree>
    <p:extLst>
      <p:ext uri="{BB962C8B-B14F-4D97-AF65-F5344CB8AC3E}">
        <p14:creationId xmlns:p14="http://schemas.microsoft.com/office/powerpoint/2010/main" val="10598942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33833" y="572655"/>
            <a:ext cx="9970780" cy="5902035"/>
          </a:xfrm>
        </p:spPr>
        <p:txBody>
          <a:bodyPr>
            <a:normAutofit fontScale="90000"/>
          </a:bodyPr>
          <a:lstStyle/>
          <a:p>
            <a:pPr algn="ctr"/>
            <a:r>
              <a:rPr lang="tr-TR" dirty="0"/>
              <a:t/>
            </a:r>
            <a:br>
              <a:rPr lang="tr-TR" dirty="0"/>
            </a:br>
            <a:r>
              <a:rPr lang="tr-TR" dirty="0"/>
              <a:t> </a:t>
            </a:r>
            <a:r>
              <a:rPr lang="tr-TR" b="1" dirty="0" smtClean="0">
                <a:solidFill>
                  <a:srgbClr val="FF0000"/>
                </a:solidFill>
              </a:rPr>
              <a:t>ÇOCUKLARIN HASTANE YAŞANTISINA HAZIRLANMASI, HASTANEYE HAZIRLAYICI EĞİTİM </a:t>
            </a:r>
            <a:br>
              <a:rPr lang="tr-TR" b="1" dirty="0" smtClean="0">
                <a:solidFill>
                  <a:srgbClr val="FF0000"/>
                </a:solidFill>
              </a:rPr>
            </a:br>
            <a:r>
              <a:rPr lang="tr-TR" b="1" dirty="0">
                <a:solidFill>
                  <a:srgbClr val="FF0000"/>
                </a:solidFill>
              </a:rPr>
              <a:t/>
            </a:r>
            <a:br>
              <a:rPr lang="tr-TR" b="1" dirty="0">
                <a:solidFill>
                  <a:srgbClr val="FF0000"/>
                </a:solidFill>
              </a:rPr>
            </a:br>
            <a:r>
              <a:rPr lang="tr-TR" b="1" dirty="0" smtClean="0"/>
              <a:t>	</a:t>
            </a:r>
            <a:br>
              <a:rPr lang="tr-TR" b="1" dirty="0" smtClean="0"/>
            </a:br>
            <a:r>
              <a:rPr lang="tr-TR" sz="3600" dirty="0" err="1" smtClean="0"/>
              <a:t>Prof.Dr</a:t>
            </a:r>
            <a:r>
              <a:rPr lang="tr-TR" sz="3600" dirty="0" smtClean="0"/>
              <a:t>. Aynur Bütün Ayhan</a:t>
            </a:r>
            <a:br>
              <a:rPr lang="tr-TR" sz="3600" dirty="0" smtClean="0"/>
            </a:br>
            <a:r>
              <a:rPr lang="tr-TR" sz="3600" dirty="0" smtClean="0"/>
              <a:t>Ankara Üniversitesi </a:t>
            </a:r>
            <a:br>
              <a:rPr lang="tr-TR" sz="3600" dirty="0" smtClean="0"/>
            </a:br>
            <a:r>
              <a:rPr lang="tr-TR" sz="3600" dirty="0" smtClean="0"/>
              <a:t>Sağlık Bilimleri Fakültesi </a:t>
            </a:r>
            <a:br>
              <a:rPr lang="tr-TR" sz="3600" dirty="0" smtClean="0"/>
            </a:br>
            <a:r>
              <a:rPr lang="tr-TR" sz="3600" dirty="0" smtClean="0"/>
              <a:t>Çocuk Gelişimi Bölümü</a:t>
            </a:r>
            <a:endParaRPr lang="tr-TR" sz="3600" dirty="0"/>
          </a:p>
        </p:txBody>
      </p:sp>
    </p:spTree>
    <p:extLst>
      <p:ext uri="{BB962C8B-B14F-4D97-AF65-F5344CB8AC3E}">
        <p14:creationId xmlns:p14="http://schemas.microsoft.com/office/powerpoint/2010/main" val="21746294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solidFill>
                  <a:srgbClr val="FF0000"/>
                </a:solidFill>
              </a:rPr>
              <a:t>KAYNAKLAR</a:t>
            </a:r>
            <a:endParaRPr lang="tr-TR" b="1" dirty="0">
              <a:solidFill>
                <a:srgbClr val="FF0000"/>
              </a:solidFill>
            </a:endParaRPr>
          </a:p>
        </p:txBody>
      </p:sp>
      <p:sp>
        <p:nvSpPr>
          <p:cNvPr id="3" name="İçerik Yer Tutucusu 2"/>
          <p:cNvSpPr>
            <a:spLocks noGrp="1"/>
          </p:cNvSpPr>
          <p:nvPr>
            <p:ph sz="quarter" idx="1"/>
          </p:nvPr>
        </p:nvSpPr>
        <p:spPr>
          <a:xfrm>
            <a:off x="2422958" y="1634836"/>
            <a:ext cx="8915400" cy="3777622"/>
          </a:xfrm>
        </p:spPr>
        <p:txBody>
          <a:bodyPr>
            <a:normAutofit/>
          </a:bodyPr>
          <a:lstStyle/>
          <a:p>
            <a:pPr algn="just"/>
            <a:r>
              <a:rPr lang="tr-TR" sz="2000" dirty="0" smtClean="0"/>
              <a:t>ALLEN KE</a:t>
            </a:r>
            <a:r>
              <a:rPr lang="tr-TR" sz="2000" dirty="0"/>
              <a:t>,</a:t>
            </a:r>
            <a:r>
              <a:rPr lang="tr-TR" sz="2000" dirty="0" smtClean="0"/>
              <a:t> COWDERY GE (</a:t>
            </a:r>
            <a:r>
              <a:rPr lang="tr-TR" sz="2000" dirty="0"/>
              <a:t>2005). </a:t>
            </a:r>
            <a:r>
              <a:rPr lang="tr-TR" sz="2000" i="1" dirty="0" err="1"/>
              <a:t>The</a:t>
            </a:r>
            <a:r>
              <a:rPr lang="tr-TR" sz="2000" i="1" dirty="0"/>
              <a:t> </a:t>
            </a:r>
            <a:r>
              <a:rPr lang="tr-TR" sz="2000" i="1" dirty="0" err="1"/>
              <a:t>exceptional</a:t>
            </a:r>
            <a:r>
              <a:rPr lang="tr-TR" sz="2000" i="1" dirty="0"/>
              <a:t> </a:t>
            </a:r>
            <a:r>
              <a:rPr lang="tr-TR" sz="2000" i="1" dirty="0" err="1"/>
              <a:t>child</a:t>
            </a:r>
            <a:r>
              <a:rPr lang="tr-TR" sz="2000" i="1" dirty="0"/>
              <a:t> </a:t>
            </a:r>
            <a:r>
              <a:rPr lang="tr-TR" sz="2000" i="1" dirty="0" err="1"/>
              <a:t>inclusion</a:t>
            </a:r>
            <a:r>
              <a:rPr lang="tr-TR" sz="2000" i="1" dirty="0"/>
              <a:t> in </a:t>
            </a:r>
            <a:r>
              <a:rPr lang="tr-TR" sz="2000" i="1" dirty="0" err="1"/>
              <a:t>early</a:t>
            </a:r>
            <a:r>
              <a:rPr lang="tr-TR" sz="2000" i="1" dirty="0"/>
              <a:t> </a:t>
            </a:r>
            <a:r>
              <a:rPr lang="tr-TR" sz="2000" i="1" dirty="0" err="1"/>
              <a:t>childhood</a:t>
            </a:r>
            <a:r>
              <a:rPr lang="tr-TR" sz="2000" i="1" dirty="0"/>
              <a:t> </a:t>
            </a:r>
            <a:r>
              <a:rPr lang="tr-TR" sz="2000" i="1" dirty="0" err="1"/>
              <a:t>education</a:t>
            </a:r>
            <a:r>
              <a:rPr lang="tr-TR" sz="2000" b="1" dirty="0"/>
              <a:t> (</a:t>
            </a:r>
            <a:r>
              <a:rPr lang="tr-TR" sz="2000" dirty="0"/>
              <a:t>5.th Ed.), United </a:t>
            </a:r>
            <a:r>
              <a:rPr lang="tr-TR" sz="2000" dirty="0" err="1"/>
              <a:t>States</a:t>
            </a:r>
            <a:r>
              <a:rPr lang="tr-TR" sz="2000" dirty="0"/>
              <a:t>: </a:t>
            </a:r>
            <a:r>
              <a:rPr lang="tr-TR" sz="2000" dirty="0" err="1"/>
              <a:t>Thomson</a:t>
            </a:r>
            <a:r>
              <a:rPr lang="tr-TR" sz="2000" dirty="0"/>
              <a:t> </a:t>
            </a:r>
            <a:r>
              <a:rPr lang="tr-TR" sz="2000" dirty="0" err="1"/>
              <a:t>Delmar</a:t>
            </a:r>
            <a:r>
              <a:rPr lang="tr-TR" sz="2000" dirty="0"/>
              <a:t> Learning</a:t>
            </a:r>
            <a:r>
              <a:rPr lang="tr-TR" sz="2000" dirty="0" smtClean="0"/>
              <a:t>.</a:t>
            </a:r>
          </a:p>
          <a:p>
            <a:pPr algn="just"/>
            <a:r>
              <a:rPr lang="tr-TR" sz="2000" dirty="0" smtClean="0"/>
              <a:t>BAYKOÇ N (</a:t>
            </a:r>
            <a:r>
              <a:rPr lang="tr-TR" sz="2000" dirty="0"/>
              <a:t>2006). </a:t>
            </a:r>
            <a:r>
              <a:rPr lang="tr-TR" sz="2000" dirty="0" smtClean="0"/>
              <a:t>Hastanede Çocuk ve Genç. </a:t>
            </a:r>
            <a:r>
              <a:rPr lang="tr-TR" sz="2000" dirty="0"/>
              <a:t>1. Baskı. Ankara: Gazi Kitabevi</a:t>
            </a:r>
            <a:r>
              <a:rPr lang="tr-TR" sz="2000" dirty="0" smtClean="0"/>
              <a:t>.</a:t>
            </a:r>
          </a:p>
          <a:p>
            <a:pPr algn="just"/>
            <a:r>
              <a:rPr lang="tr-TR" sz="2000" dirty="0" smtClean="0"/>
              <a:t>BIÇAKÇI M, ALTINTAŞ T (</a:t>
            </a:r>
            <a:r>
              <a:rPr lang="tr-TR" sz="2000" dirty="0" smtClean="0"/>
              <a:t>2017). Çocukların Hastane Yaşantısına Hazırlanması ve Hastaneye Hazırlayıcı Eğitim. ( </a:t>
            </a:r>
            <a:r>
              <a:rPr lang="tr-TR" sz="2000" dirty="0" err="1" smtClean="0"/>
              <a:t>Ed</a:t>
            </a:r>
            <a:r>
              <a:rPr lang="tr-TR" sz="2000" dirty="0" smtClean="0"/>
              <a:t>: Bütün Ayhan, A.), Hasta Çocukların Gelişimi ve </a:t>
            </a:r>
            <a:r>
              <a:rPr lang="tr-TR" sz="2000" dirty="0" smtClean="0"/>
              <a:t>Eğitimi. </a:t>
            </a:r>
            <a:r>
              <a:rPr lang="tr-TR" sz="2000" dirty="0" smtClean="0"/>
              <a:t>2. Baskı, </a:t>
            </a:r>
            <a:r>
              <a:rPr lang="tr-TR" sz="2000" dirty="0" smtClean="0"/>
              <a:t>Eskişehir: Anadolu </a:t>
            </a:r>
            <a:r>
              <a:rPr lang="tr-TR" sz="2000" smtClean="0"/>
              <a:t>Üniversitesi </a:t>
            </a:r>
            <a:r>
              <a:rPr lang="tr-TR" sz="2000" smtClean="0"/>
              <a:t>Yayınları. </a:t>
            </a:r>
            <a:endParaRPr lang="tr-TR" sz="2000" dirty="0"/>
          </a:p>
          <a:p>
            <a:pPr marL="0" indent="0">
              <a:buNone/>
            </a:pPr>
            <a:endParaRPr lang="tr-TR" sz="2000" dirty="0"/>
          </a:p>
        </p:txBody>
      </p:sp>
    </p:spTree>
    <p:extLst>
      <p:ext uri="{BB962C8B-B14F-4D97-AF65-F5344CB8AC3E}">
        <p14:creationId xmlns:p14="http://schemas.microsoft.com/office/powerpoint/2010/main" val="27073433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t>Çocuğun Hastaneye Yatıştan Etkilenmesi</a:t>
            </a:r>
            <a:endParaRPr lang="tr-TR" sz="3200" dirty="0"/>
          </a:p>
        </p:txBody>
      </p:sp>
      <p:sp>
        <p:nvSpPr>
          <p:cNvPr id="3" name="İçerik Yer Tutucusu 2"/>
          <p:cNvSpPr>
            <a:spLocks noGrp="1"/>
          </p:cNvSpPr>
          <p:nvPr>
            <p:ph idx="1"/>
          </p:nvPr>
        </p:nvSpPr>
        <p:spPr>
          <a:xfrm>
            <a:off x="2167128" y="1243584"/>
            <a:ext cx="9537192" cy="5330952"/>
          </a:xfrm>
        </p:spPr>
        <p:txBody>
          <a:bodyPr>
            <a:normAutofit/>
          </a:bodyPr>
          <a:lstStyle/>
          <a:p>
            <a:pPr algn="just">
              <a:lnSpc>
                <a:spcPct val="150000"/>
              </a:lnSpc>
            </a:pPr>
            <a:r>
              <a:rPr lang="tr-TR" dirty="0"/>
              <a:t>Hastaneye yatırılan bir çocukta,</a:t>
            </a:r>
            <a:r>
              <a:rPr lang="tr-TR" b="1" dirty="0"/>
              <a:t> annesinden, çevresinden, evinden ayrılma </a:t>
            </a:r>
            <a:r>
              <a:rPr lang="tr-TR" dirty="0"/>
              <a:t>ve </a:t>
            </a:r>
            <a:r>
              <a:rPr lang="tr-TR" dirty="0" smtClean="0"/>
              <a:t>hastaneye </a:t>
            </a:r>
            <a:r>
              <a:rPr lang="tr-TR" dirty="0"/>
              <a:t>yatma korkusu vardır. </a:t>
            </a:r>
            <a:endParaRPr lang="tr-TR" dirty="0" smtClean="0"/>
          </a:p>
          <a:p>
            <a:pPr marL="0" indent="0" algn="just">
              <a:lnSpc>
                <a:spcPct val="150000"/>
              </a:lnSpc>
              <a:buNone/>
            </a:pPr>
            <a:endParaRPr lang="tr-TR" dirty="0" smtClean="0"/>
          </a:p>
          <a:p>
            <a:pPr marL="0" indent="0" algn="just">
              <a:lnSpc>
                <a:spcPct val="150000"/>
              </a:lnSpc>
              <a:buNone/>
            </a:pPr>
            <a:endParaRPr lang="tr-TR" dirty="0"/>
          </a:p>
          <a:p>
            <a:pPr marL="0" indent="0" algn="just">
              <a:lnSpc>
                <a:spcPct val="150000"/>
              </a:lnSpc>
              <a:buNone/>
            </a:pPr>
            <a:endParaRPr lang="tr-TR" dirty="0" smtClean="0"/>
          </a:p>
          <a:p>
            <a:pPr algn="just">
              <a:lnSpc>
                <a:spcPct val="150000"/>
              </a:lnSpc>
            </a:pPr>
            <a:r>
              <a:rPr lang="tr-TR" dirty="0"/>
              <a:t>Çocuğun hastaneye yatması, çocukta çeşitli davranış değişikliklerine neden olduğu gibi, çocuğun büyüme ve gelişmesi üzerine de olumsuz etkisi </a:t>
            </a:r>
            <a:r>
              <a:rPr lang="tr-TR" dirty="0" smtClean="0"/>
              <a:t>vardır. </a:t>
            </a:r>
            <a:r>
              <a:rPr lang="tr-TR" b="1" dirty="0" err="1" smtClean="0"/>
              <a:t>anksiyete</a:t>
            </a:r>
            <a:r>
              <a:rPr lang="tr-TR" b="1" dirty="0"/>
              <a:t>, depresyon, regresyon, mutsuzluk, </a:t>
            </a:r>
            <a:r>
              <a:rPr lang="tr-TR" b="1" dirty="0" err="1"/>
              <a:t>apati</a:t>
            </a:r>
            <a:r>
              <a:rPr lang="tr-TR" b="1" dirty="0"/>
              <a:t>, </a:t>
            </a:r>
            <a:r>
              <a:rPr lang="tr-TR" b="1" dirty="0" err="1"/>
              <a:t>hiperaktivite</a:t>
            </a:r>
            <a:r>
              <a:rPr lang="tr-TR" b="1" dirty="0"/>
              <a:t>, </a:t>
            </a:r>
            <a:r>
              <a:rPr lang="tr-TR" b="1" dirty="0" err="1"/>
              <a:t>agresyon</a:t>
            </a:r>
            <a:r>
              <a:rPr lang="tr-TR" b="1" dirty="0"/>
              <a:t> ve uyku </a:t>
            </a:r>
            <a:r>
              <a:rPr lang="tr-TR" b="1" dirty="0" smtClean="0"/>
              <a:t>bozuklukları……</a:t>
            </a:r>
            <a:endParaRPr lang="tr-TR" dirty="0"/>
          </a:p>
        </p:txBody>
      </p:sp>
      <p:sp>
        <p:nvSpPr>
          <p:cNvPr id="4" name="Yukarı Aşağı Ok 3"/>
          <p:cNvSpPr/>
          <p:nvPr/>
        </p:nvSpPr>
        <p:spPr>
          <a:xfrm>
            <a:off x="6593554" y="2266763"/>
            <a:ext cx="484632" cy="1216152"/>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871703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8"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5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8" dur="15000" fill="hold"/>
                                        <p:tgtEl>
                                          <p:spTgt spid="3">
                                            <p:txEl>
                                              <p:pRg st="0" end="0"/>
                                            </p:txEl>
                                          </p:spTgt>
                                        </p:tgtEl>
                                        <p:attrNameLst>
                                          <p:attrName>ppt_y</p:attrName>
                                        </p:attrNameLst>
                                      </p:cBhvr>
                                      <p:tavLst>
                                        <p:tav tm="0">
                                          <p:val>
                                            <p:strVal val="#ppt_y+1"/>
                                          </p:val>
                                        </p:tav>
                                        <p:tav tm="100000">
                                          <p:val>
                                            <p:strVal val="#ppt_y-1"/>
                                          </p:val>
                                        </p:tav>
                                      </p:tavLst>
                                    </p:anim>
                                  </p:childTnLst>
                                </p:cTn>
                              </p:par>
                              <p:par>
                                <p:cTn id="9" presetID="28" presetClass="entr" presetSubtype="0" fill="hold" grpId="0"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p:cTn id="11" dur="15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2" dur="15000" fill="hold"/>
                                        <p:tgtEl>
                                          <p:spTgt spid="3">
                                            <p:txEl>
                                              <p:pRg st="4" end="4"/>
                                            </p:txEl>
                                          </p:spTgt>
                                        </p:tgtEl>
                                        <p:attrNameLst>
                                          <p:attrName>ppt_y</p:attrName>
                                        </p:attrNameLst>
                                      </p:cBhvr>
                                      <p:tavLst>
                                        <p:tav tm="0">
                                          <p:val>
                                            <p:strVal val="#ppt_y+1"/>
                                          </p:val>
                                        </p:tav>
                                        <p:tav tm="100000">
                                          <p:val>
                                            <p:strVal val="#ppt_y-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26703" y="554182"/>
            <a:ext cx="8911687" cy="1280890"/>
          </a:xfrm>
        </p:spPr>
        <p:txBody>
          <a:bodyPr/>
          <a:lstStyle/>
          <a:p>
            <a:pPr lvl="0"/>
            <a:r>
              <a:rPr lang="tr-TR" b="1" dirty="0"/>
              <a:t>HASTANEYE HAZIRLAYICI EĞİTİM</a:t>
            </a:r>
            <a:r>
              <a:rPr lang="tr-TR" dirty="0"/>
              <a:t/>
            </a:r>
            <a:br>
              <a:rPr lang="tr-TR" dirty="0"/>
            </a:br>
            <a:endParaRPr lang="tr-TR" dirty="0"/>
          </a:p>
        </p:txBody>
      </p:sp>
      <p:sp>
        <p:nvSpPr>
          <p:cNvPr id="3" name="İçerik Yer Tutucusu 2"/>
          <p:cNvSpPr>
            <a:spLocks noGrp="1"/>
          </p:cNvSpPr>
          <p:nvPr>
            <p:ph idx="1"/>
          </p:nvPr>
        </p:nvSpPr>
        <p:spPr>
          <a:xfrm>
            <a:off x="585216" y="832104"/>
            <a:ext cx="10919396" cy="5961888"/>
          </a:xfrm>
        </p:spPr>
        <p:txBody>
          <a:bodyPr>
            <a:normAutofit/>
          </a:bodyPr>
          <a:lstStyle/>
          <a:p>
            <a:pPr>
              <a:lnSpc>
                <a:spcPct val="170000"/>
              </a:lnSpc>
            </a:pPr>
            <a:endParaRPr lang="tr-TR" sz="2400" dirty="0" smtClean="0"/>
          </a:p>
          <a:p>
            <a:pPr>
              <a:lnSpc>
                <a:spcPct val="170000"/>
              </a:lnSpc>
            </a:pPr>
            <a:r>
              <a:rPr lang="tr-TR" sz="2400" dirty="0" smtClean="0"/>
              <a:t>Hastaneye </a:t>
            </a:r>
            <a:r>
              <a:rPr lang="tr-TR" sz="2400" dirty="0"/>
              <a:t>gitmek hiç kimse için kolay değildir, ancak bir çocuk için çok daha zor olabilir. </a:t>
            </a:r>
            <a:endParaRPr lang="tr-TR" sz="2400" dirty="0" smtClean="0"/>
          </a:p>
          <a:p>
            <a:pPr>
              <a:lnSpc>
                <a:spcPct val="170000"/>
              </a:lnSpc>
            </a:pPr>
            <a:r>
              <a:rPr lang="tr-TR" sz="2400" dirty="0" smtClean="0"/>
              <a:t>Ebeveynler ve sağlık personeli, </a:t>
            </a:r>
            <a:r>
              <a:rPr lang="tr-TR" sz="2400" dirty="0"/>
              <a:t>çocukları hazırlamaya yardımcı olmak için, onları hastane ortamıyla ve tıbbi yöntemlerle tanıştırmakla başlamak suretiyle, pek çok şey yapabilirler. </a:t>
            </a:r>
          </a:p>
          <a:p>
            <a:endParaRPr lang="tr-TR" dirty="0"/>
          </a:p>
        </p:txBody>
      </p:sp>
    </p:spTree>
    <p:extLst>
      <p:ext uri="{BB962C8B-B14F-4D97-AF65-F5344CB8AC3E}">
        <p14:creationId xmlns:p14="http://schemas.microsoft.com/office/powerpoint/2010/main" val="2765865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1"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heel(1)">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1"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heel(1)">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2"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wheel(1)">
                                      <p:cBhvr>
                                        <p:cTn id="27" dur="20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2"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wheel(1)">
                                      <p:cBhvr>
                                        <p:cTn id="32" dur="20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grpId="3" nodeType="clickEffect">
                                  <p:stCondLst>
                                    <p:cond delay="0"/>
                                  </p:stCondLst>
                                  <p:childTnLst>
                                    <p:set>
                                      <p:cBhvr>
                                        <p:cTn id="36" dur="1" fill="hold">
                                          <p:stCondLst>
                                            <p:cond delay="0"/>
                                          </p:stCondLst>
                                        </p:cTn>
                                        <p:tgtEl>
                                          <p:spTgt spid="3">
                                            <p:txEl>
                                              <p:pRg st="1" end="1"/>
                                            </p:txEl>
                                          </p:spTgt>
                                        </p:tgtEl>
                                        <p:attrNameLst>
                                          <p:attrName>style.visibility</p:attrName>
                                        </p:attrNameLst>
                                      </p:cBhvr>
                                      <p:to>
                                        <p:strVal val="visible"/>
                                      </p:to>
                                    </p:set>
                                    <p:anim calcmode="lin" valueType="num">
                                      <p:cBhvr>
                                        <p:cTn id="3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1" end="1"/>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1" presetClass="entr" presetSubtype="0" fill="hold" grpId="3" nodeType="clickEffect">
                                  <p:stCondLst>
                                    <p:cond delay="0"/>
                                  </p:stCondLst>
                                  <p:childTnLst>
                                    <p:set>
                                      <p:cBhvr>
                                        <p:cTn id="44" dur="1" fill="hold">
                                          <p:stCondLst>
                                            <p:cond delay="0"/>
                                          </p:stCondLst>
                                        </p:cTn>
                                        <p:tgtEl>
                                          <p:spTgt spid="3">
                                            <p:txEl>
                                              <p:pRg st="2" end="2"/>
                                            </p:txEl>
                                          </p:spTgt>
                                        </p:tgtEl>
                                        <p:attrNameLst>
                                          <p:attrName>style.visibility</p:attrName>
                                        </p:attrNameLst>
                                      </p:cBhvr>
                                      <p:to>
                                        <p:strVal val="visible"/>
                                      </p:to>
                                    </p:set>
                                    <p:anim calcmode="lin" valueType="num">
                                      <p:cBhvr>
                                        <p:cTn id="4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4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4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48"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3" grpId="2" build="p"/>
      <p:bldP spid="3" grpId="3"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75566" y="273119"/>
            <a:ext cx="10489628" cy="6464808"/>
          </a:xfrm>
        </p:spPr>
        <p:txBody>
          <a:bodyPr>
            <a:normAutofit fontScale="77500" lnSpcReduction="20000"/>
          </a:bodyPr>
          <a:lstStyle/>
          <a:p>
            <a:pPr>
              <a:lnSpc>
                <a:spcPct val="170000"/>
              </a:lnSpc>
            </a:pPr>
            <a:r>
              <a:rPr lang="tr-TR" sz="2600" b="1" dirty="0"/>
              <a:t>Hastaneye Hazırlayıcı Eğitimin Veriliş Şekilleri</a:t>
            </a:r>
            <a:endParaRPr lang="tr-TR" sz="2600" dirty="0"/>
          </a:p>
          <a:p>
            <a:pPr>
              <a:lnSpc>
                <a:spcPct val="120000"/>
              </a:lnSpc>
            </a:pPr>
            <a:r>
              <a:rPr lang="tr-TR" dirty="0"/>
              <a:t>Hastaneye hazırlayıcı eğitim;</a:t>
            </a:r>
            <a:endParaRPr lang="tr-TR" sz="1600" dirty="0"/>
          </a:p>
          <a:p>
            <a:pPr lvl="0">
              <a:lnSpc>
                <a:spcPct val="120000"/>
              </a:lnSpc>
            </a:pPr>
            <a:r>
              <a:rPr lang="tr-TR" dirty="0">
                <a:solidFill>
                  <a:srgbClr val="FF0000"/>
                </a:solidFill>
              </a:rPr>
              <a:t>Hastane gezileri</a:t>
            </a:r>
            <a:endParaRPr lang="tr-TR" sz="1600" dirty="0">
              <a:solidFill>
                <a:srgbClr val="FF0000"/>
              </a:solidFill>
            </a:endParaRPr>
          </a:p>
          <a:p>
            <a:pPr lvl="0">
              <a:lnSpc>
                <a:spcPct val="120000"/>
              </a:lnSpc>
            </a:pPr>
            <a:r>
              <a:rPr lang="tr-TR" dirty="0"/>
              <a:t>Film ve slayt gösterileri</a:t>
            </a:r>
            <a:endParaRPr lang="tr-TR" sz="1600" dirty="0"/>
          </a:p>
          <a:p>
            <a:pPr lvl="0">
              <a:lnSpc>
                <a:spcPct val="120000"/>
              </a:lnSpc>
            </a:pPr>
            <a:r>
              <a:rPr lang="tr-TR" dirty="0">
                <a:solidFill>
                  <a:srgbClr val="FF0000"/>
                </a:solidFill>
              </a:rPr>
              <a:t>Çocuk kitapları ve okuma terapisi</a:t>
            </a:r>
            <a:endParaRPr lang="tr-TR" sz="1600" dirty="0">
              <a:solidFill>
                <a:srgbClr val="FF0000"/>
              </a:solidFill>
            </a:endParaRPr>
          </a:p>
          <a:p>
            <a:pPr lvl="0">
              <a:lnSpc>
                <a:spcPct val="120000"/>
              </a:lnSpc>
            </a:pPr>
            <a:r>
              <a:rPr lang="tr-TR" dirty="0">
                <a:solidFill>
                  <a:srgbClr val="FF0000"/>
                </a:solidFill>
              </a:rPr>
              <a:t>Kartlar</a:t>
            </a:r>
            <a:endParaRPr lang="tr-TR" sz="1600" dirty="0">
              <a:solidFill>
                <a:srgbClr val="FF0000"/>
              </a:solidFill>
            </a:endParaRPr>
          </a:p>
          <a:p>
            <a:pPr lvl="0">
              <a:lnSpc>
                <a:spcPct val="120000"/>
              </a:lnSpc>
            </a:pPr>
            <a:r>
              <a:rPr lang="tr-TR" dirty="0"/>
              <a:t>Kart oyunları</a:t>
            </a:r>
            <a:endParaRPr lang="tr-TR" sz="1600" dirty="0"/>
          </a:p>
          <a:p>
            <a:pPr lvl="0">
              <a:lnSpc>
                <a:spcPct val="120000"/>
              </a:lnSpc>
            </a:pPr>
            <a:r>
              <a:rPr lang="tr-TR" dirty="0"/>
              <a:t>Afiş, poster, panolar</a:t>
            </a:r>
            <a:endParaRPr lang="tr-TR" sz="1600" dirty="0"/>
          </a:p>
          <a:p>
            <a:pPr lvl="0">
              <a:lnSpc>
                <a:spcPct val="120000"/>
              </a:lnSpc>
            </a:pPr>
            <a:r>
              <a:rPr lang="tr-TR" dirty="0">
                <a:solidFill>
                  <a:srgbClr val="FF0000"/>
                </a:solidFill>
              </a:rPr>
              <a:t>Müzik</a:t>
            </a:r>
            <a:endParaRPr lang="tr-TR" sz="1600" dirty="0">
              <a:solidFill>
                <a:srgbClr val="FF0000"/>
              </a:solidFill>
            </a:endParaRPr>
          </a:p>
          <a:p>
            <a:pPr lvl="0">
              <a:lnSpc>
                <a:spcPct val="120000"/>
              </a:lnSpc>
            </a:pPr>
            <a:r>
              <a:rPr lang="tr-TR" dirty="0"/>
              <a:t>Televizyon, CD, Video</a:t>
            </a:r>
            <a:endParaRPr lang="tr-TR" sz="1600" dirty="0"/>
          </a:p>
          <a:p>
            <a:pPr lvl="0">
              <a:lnSpc>
                <a:spcPct val="120000"/>
              </a:lnSpc>
            </a:pPr>
            <a:r>
              <a:rPr lang="tr-TR" dirty="0" err="1">
                <a:solidFill>
                  <a:srgbClr val="FF0000"/>
                </a:solidFill>
              </a:rPr>
              <a:t>Dramatizasyon</a:t>
            </a:r>
            <a:endParaRPr lang="tr-TR" sz="1600" dirty="0">
              <a:solidFill>
                <a:srgbClr val="FF0000"/>
              </a:solidFill>
            </a:endParaRPr>
          </a:p>
          <a:p>
            <a:pPr lvl="0">
              <a:lnSpc>
                <a:spcPct val="120000"/>
              </a:lnSpc>
            </a:pPr>
            <a:r>
              <a:rPr lang="tr-TR" dirty="0">
                <a:solidFill>
                  <a:srgbClr val="FF0000"/>
                </a:solidFill>
              </a:rPr>
              <a:t>Resim çizme</a:t>
            </a:r>
            <a:endParaRPr lang="tr-TR" sz="1600" dirty="0">
              <a:solidFill>
                <a:srgbClr val="FF0000"/>
              </a:solidFill>
            </a:endParaRPr>
          </a:p>
          <a:p>
            <a:pPr lvl="0">
              <a:lnSpc>
                <a:spcPct val="120000"/>
              </a:lnSpc>
            </a:pPr>
            <a:r>
              <a:rPr lang="tr-TR" dirty="0"/>
              <a:t>Oturumlar düzenleme</a:t>
            </a:r>
            <a:endParaRPr lang="tr-TR" sz="1600" dirty="0"/>
          </a:p>
          <a:p>
            <a:pPr lvl="0">
              <a:lnSpc>
                <a:spcPct val="120000"/>
              </a:lnSpc>
            </a:pPr>
            <a:r>
              <a:rPr lang="tr-TR" dirty="0"/>
              <a:t>Haberleşme kutusu</a:t>
            </a:r>
            <a:endParaRPr lang="tr-TR" sz="1600" dirty="0"/>
          </a:p>
          <a:p>
            <a:pPr lvl="0">
              <a:lnSpc>
                <a:spcPct val="120000"/>
              </a:lnSpc>
            </a:pPr>
            <a:r>
              <a:rPr lang="tr-TR" dirty="0"/>
              <a:t>Sanat çalışmaları</a:t>
            </a:r>
            <a:endParaRPr lang="tr-TR" sz="1600" dirty="0"/>
          </a:p>
          <a:p>
            <a:pPr lvl="0">
              <a:lnSpc>
                <a:spcPct val="120000"/>
              </a:lnSpc>
            </a:pPr>
            <a:r>
              <a:rPr lang="tr-TR" dirty="0"/>
              <a:t>Çevre gezileri</a:t>
            </a:r>
            <a:endParaRPr lang="tr-TR" sz="1600" dirty="0"/>
          </a:p>
          <a:p>
            <a:pPr lvl="0">
              <a:lnSpc>
                <a:spcPct val="120000"/>
              </a:lnSpc>
            </a:pPr>
            <a:r>
              <a:rPr lang="tr-TR" dirty="0">
                <a:solidFill>
                  <a:srgbClr val="FF0000"/>
                </a:solidFill>
              </a:rPr>
              <a:t>Hastaneye davet edilen ziyaretçile</a:t>
            </a:r>
            <a:r>
              <a:rPr lang="tr-TR" dirty="0"/>
              <a:t>r</a:t>
            </a:r>
            <a:endParaRPr lang="tr-TR" sz="1600" dirty="0"/>
          </a:p>
          <a:p>
            <a:pPr lvl="0">
              <a:lnSpc>
                <a:spcPct val="120000"/>
              </a:lnSpc>
            </a:pPr>
            <a:r>
              <a:rPr lang="tr-TR" dirty="0"/>
              <a:t>Bilgisayar, iletişim yöntemleri kullanarak verilebilir.</a:t>
            </a:r>
            <a:endParaRPr lang="tr-TR" sz="1600" dirty="0"/>
          </a:p>
          <a:p>
            <a:endParaRPr lang="tr-TR" dirty="0"/>
          </a:p>
        </p:txBody>
      </p:sp>
      <p:sp>
        <p:nvSpPr>
          <p:cNvPr id="2" name="Dikdörtgen 1"/>
          <p:cNvSpPr/>
          <p:nvPr/>
        </p:nvSpPr>
        <p:spPr>
          <a:xfrm>
            <a:off x="6096000" y="2177955"/>
            <a:ext cx="6096000" cy="3323987"/>
          </a:xfrm>
          <a:prstGeom prst="rect">
            <a:avLst/>
          </a:prstGeom>
        </p:spPr>
        <p:txBody>
          <a:bodyPr>
            <a:spAutoFit/>
          </a:bodyPr>
          <a:lstStyle/>
          <a:p>
            <a:pPr>
              <a:lnSpc>
                <a:spcPct val="150000"/>
              </a:lnSpc>
            </a:pPr>
            <a:r>
              <a:rPr lang="tr-TR" b="1" dirty="0"/>
              <a:t>Çocuk Hastanelerinde Uygulanan Programlar</a:t>
            </a:r>
            <a:endParaRPr lang="tr-TR" u="sng" dirty="0" smtClean="0"/>
          </a:p>
          <a:p>
            <a:pPr>
              <a:lnSpc>
                <a:spcPct val="150000"/>
              </a:lnSpc>
            </a:pPr>
            <a:r>
              <a:rPr lang="tr-TR" u="sng" dirty="0" smtClean="0"/>
              <a:t>Hastanenin </a:t>
            </a:r>
            <a:r>
              <a:rPr lang="tr-TR" u="sng" dirty="0"/>
              <a:t>çocuk üzerindeki olumsuz etkisini azaltmak için hastanede yatan çocukların eğitimleri ile ilgili üç temel program;</a:t>
            </a:r>
          </a:p>
          <a:p>
            <a:endParaRPr lang="tr-TR" sz="1600" dirty="0"/>
          </a:p>
          <a:p>
            <a:pPr lvl="0" fontAlgn="base"/>
            <a:r>
              <a:rPr lang="tr-TR" dirty="0"/>
              <a:t>Hastanede oyun ve eğlence programı</a:t>
            </a:r>
          </a:p>
          <a:p>
            <a:pPr lvl="0" fontAlgn="base"/>
            <a:endParaRPr lang="tr-TR" sz="1600" dirty="0"/>
          </a:p>
          <a:p>
            <a:pPr lvl="0" fontAlgn="base"/>
            <a:r>
              <a:rPr lang="tr-TR" dirty="0"/>
              <a:t>Hastaneye hazırlayıcı eğitim programı</a:t>
            </a:r>
          </a:p>
          <a:p>
            <a:pPr lvl="0" fontAlgn="base"/>
            <a:endParaRPr lang="tr-TR" sz="1600" dirty="0"/>
          </a:p>
          <a:p>
            <a:pPr lvl="0" fontAlgn="base"/>
            <a:r>
              <a:rPr lang="tr-TR" dirty="0"/>
              <a:t>Hastane okulları programlarıdır.</a:t>
            </a:r>
          </a:p>
        </p:txBody>
      </p:sp>
    </p:spTree>
    <p:extLst>
      <p:ext uri="{BB962C8B-B14F-4D97-AF65-F5344CB8AC3E}">
        <p14:creationId xmlns:p14="http://schemas.microsoft.com/office/powerpoint/2010/main" val="928352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800" decel="100000"/>
                                        <p:tgtEl>
                                          <p:spTgt spid="3">
                                            <p:txEl>
                                              <p:pRg st="0" end="0"/>
                                            </p:txEl>
                                          </p:spTgt>
                                        </p:tgtEl>
                                      </p:cBhvr>
                                    </p:animEffect>
                                    <p:anim calcmode="lin" valueType="num">
                                      <p:cBhvr>
                                        <p:cTn id="8"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800" decel="100000"/>
                                        <p:tgtEl>
                                          <p:spTgt spid="3">
                                            <p:txEl>
                                              <p:pRg st="1" end="1"/>
                                            </p:txEl>
                                          </p:spTgt>
                                        </p:tgtEl>
                                      </p:cBhvr>
                                    </p:animEffect>
                                    <p:anim calcmode="lin" valueType="num">
                                      <p:cBhvr>
                                        <p:cTn id="18" dur="800" decel="100000" fill="hold"/>
                                        <p:tgtEl>
                                          <p:spTgt spid="3">
                                            <p:txEl>
                                              <p:pRg st="1" end="1"/>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3">
                                            <p:txEl>
                                              <p:pRg st="1" end="1"/>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3">
                                            <p:txEl>
                                              <p:pRg st="1" end="1"/>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3">
                                            <p:txEl>
                                              <p:pRg st="1" end="1"/>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3">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800" decel="100000"/>
                                        <p:tgtEl>
                                          <p:spTgt spid="3">
                                            <p:txEl>
                                              <p:pRg st="2" end="2"/>
                                            </p:txEl>
                                          </p:spTgt>
                                        </p:tgtEl>
                                      </p:cBhvr>
                                    </p:animEffect>
                                    <p:anim calcmode="lin" valueType="num">
                                      <p:cBhvr>
                                        <p:cTn id="28" dur="8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3">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fade">
                                      <p:cBhvr>
                                        <p:cTn id="37" dur="800" decel="100000"/>
                                        <p:tgtEl>
                                          <p:spTgt spid="3">
                                            <p:txEl>
                                              <p:pRg st="3" end="3"/>
                                            </p:txEl>
                                          </p:spTgt>
                                        </p:tgtEl>
                                      </p:cBhvr>
                                    </p:animEffect>
                                    <p:anim calcmode="lin" valueType="num">
                                      <p:cBhvr>
                                        <p:cTn id="38" dur="800" decel="100000" fill="hold"/>
                                        <p:tgtEl>
                                          <p:spTgt spid="3">
                                            <p:txEl>
                                              <p:pRg st="3" end="3"/>
                                            </p:txEl>
                                          </p:spTgt>
                                        </p:tgtEl>
                                        <p:attrNameLst>
                                          <p:attrName>style.rotation</p:attrName>
                                        </p:attrNameLst>
                                      </p:cBhvr>
                                      <p:tavLst>
                                        <p:tav tm="0">
                                          <p:val>
                                            <p:fltVal val="-90"/>
                                          </p:val>
                                        </p:tav>
                                        <p:tav tm="100000">
                                          <p:val>
                                            <p:fltVal val="0"/>
                                          </p:val>
                                        </p:tav>
                                      </p:tavLst>
                                    </p:anim>
                                    <p:anim calcmode="lin" valueType="num">
                                      <p:cBhvr>
                                        <p:cTn id="39" dur="800" decel="100000" fill="hold"/>
                                        <p:tgtEl>
                                          <p:spTgt spid="3">
                                            <p:txEl>
                                              <p:pRg st="3" end="3"/>
                                            </p:txEl>
                                          </p:spTgt>
                                        </p:tgtEl>
                                        <p:attrNameLst>
                                          <p:attrName>ppt_x</p:attrName>
                                        </p:attrNameLst>
                                      </p:cBhvr>
                                      <p:tavLst>
                                        <p:tav tm="0">
                                          <p:val>
                                            <p:strVal val="#ppt_x+0.4"/>
                                          </p:val>
                                        </p:tav>
                                        <p:tav tm="100000">
                                          <p:val>
                                            <p:strVal val="#ppt_x-0.05"/>
                                          </p:val>
                                        </p:tav>
                                      </p:tavLst>
                                    </p:anim>
                                    <p:anim calcmode="lin" valueType="num">
                                      <p:cBhvr>
                                        <p:cTn id="40" dur="800" decel="100000" fill="hold"/>
                                        <p:tgtEl>
                                          <p:spTgt spid="3">
                                            <p:txEl>
                                              <p:pRg st="3" end="3"/>
                                            </p:txEl>
                                          </p:spTgt>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3">
                                            <p:txEl>
                                              <p:pRg st="3" end="3"/>
                                            </p:txEl>
                                          </p:spTgt>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3">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0"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fade">
                                      <p:cBhvr>
                                        <p:cTn id="47" dur="800" decel="100000"/>
                                        <p:tgtEl>
                                          <p:spTgt spid="3">
                                            <p:txEl>
                                              <p:pRg st="4" end="4"/>
                                            </p:txEl>
                                          </p:spTgt>
                                        </p:tgtEl>
                                      </p:cBhvr>
                                    </p:animEffect>
                                    <p:anim calcmode="lin" valueType="num">
                                      <p:cBhvr>
                                        <p:cTn id="48" dur="800" decel="100000" fill="hold"/>
                                        <p:tgtEl>
                                          <p:spTgt spid="3">
                                            <p:txEl>
                                              <p:pRg st="4" end="4"/>
                                            </p:txEl>
                                          </p:spTgt>
                                        </p:tgtEl>
                                        <p:attrNameLst>
                                          <p:attrName>style.rotation</p:attrName>
                                        </p:attrNameLst>
                                      </p:cBhvr>
                                      <p:tavLst>
                                        <p:tav tm="0">
                                          <p:val>
                                            <p:fltVal val="-90"/>
                                          </p:val>
                                        </p:tav>
                                        <p:tav tm="100000">
                                          <p:val>
                                            <p:fltVal val="0"/>
                                          </p:val>
                                        </p:tav>
                                      </p:tavLst>
                                    </p:anim>
                                    <p:anim calcmode="lin" valueType="num">
                                      <p:cBhvr>
                                        <p:cTn id="49" dur="800" decel="100000" fill="hold"/>
                                        <p:tgtEl>
                                          <p:spTgt spid="3">
                                            <p:txEl>
                                              <p:pRg st="4" end="4"/>
                                            </p:txEl>
                                          </p:spTgt>
                                        </p:tgtEl>
                                        <p:attrNameLst>
                                          <p:attrName>ppt_x</p:attrName>
                                        </p:attrNameLst>
                                      </p:cBhvr>
                                      <p:tavLst>
                                        <p:tav tm="0">
                                          <p:val>
                                            <p:strVal val="#ppt_x+0.4"/>
                                          </p:val>
                                        </p:tav>
                                        <p:tav tm="100000">
                                          <p:val>
                                            <p:strVal val="#ppt_x-0.05"/>
                                          </p:val>
                                        </p:tav>
                                      </p:tavLst>
                                    </p:anim>
                                    <p:anim calcmode="lin" valueType="num">
                                      <p:cBhvr>
                                        <p:cTn id="50" dur="800" decel="100000" fill="hold"/>
                                        <p:tgtEl>
                                          <p:spTgt spid="3">
                                            <p:txEl>
                                              <p:pRg st="4" end="4"/>
                                            </p:txEl>
                                          </p:spTgt>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3">
                                            <p:txEl>
                                              <p:pRg st="4" end="4"/>
                                            </p:txEl>
                                          </p:spTgt>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3">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30" presetClass="entr" presetSubtype="0" fill="hold" grpId="0" nodeType="clickEffect">
                                  <p:stCondLst>
                                    <p:cond delay="0"/>
                                  </p:stCondLst>
                                  <p:childTnLst>
                                    <p:set>
                                      <p:cBhvr>
                                        <p:cTn id="56" dur="1" fill="hold">
                                          <p:stCondLst>
                                            <p:cond delay="0"/>
                                          </p:stCondLst>
                                        </p:cTn>
                                        <p:tgtEl>
                                          <p:spTgt spid="3">
                                            <p:txEl>
                                              <p:pRg st="5" end="5"/>
                                            </p:txEl>
                                          </p:spTgt>
                                        </p:tgtEl>
                                        <p:attrNameLst>
                                          <p:attrName>style.visibility</p:attrName>
                                        </p:attrNameLst>
                                      </p:cBhvr>
                                      <p:to>
                                        <p:strVal val="visible"/>
                                      </p:to>
                                    </p:set>
                                    <p:animEffect transition="in" filter="fade">
                                      <p:cBhvr>
                                        <p:cTn id="57" dur="800" decel="100000"/>
                                        <p:tgtEl>
                                          <p:spTgt spid="3">
                                            <p:txEl>
                                              <p:pRg st="5" end="5"/>
                                            </p:txEl>
                                          </p:spTgt>
                                        </p:tgtEl>
                                      </p:cBhvr>
                                    </p:animEffect>
                                    <p:anim calcmode="lin" valueType="num">
                                      <p:cBhvr>
                                        <p:cTn id="58" dur="800" decel="100000" fill="hold"/>
                                        <p:tgtEl>
                                          <p:spTgt spid="3">
                                            <p:txEl>
                                              <p:pRg st="5" end="5"/>
                                            </p:txEl>
                                          </p:spTgt>
                                        </p:tgtEl>
                                        <p:attrNameLst>
                                          <p:attrName>style.rotation</p:attrName>
                                        </p:attrNameLst>
                                      </p:cBhvr>
                                      <p:tavLst>
                                        <p:tav tm="0">
                                          <p:val>
                                            <p:fltVal val="-90"/>
                                          </p:val>
                                        </p:tav>
                                        <p:tav tm="100000">
                                          <p:val>
                                            <p:fltVal val="0"/>
                                          </p:val>
                                        </p:tav>
                                      </p:tavLst>
                                    </p:anim>
                                    <p:anim calcmode="lin" valueType="num">
                                      <p:cBhvr>
                                        <p:cTn id="59" dur="800" decel="100000" fill="hold"/>
                                        <p:tgtEl>
                                          <p:spTgt spid="3">
                                            <p:txEl>
                                              <p:pRg st="5" end="5"/>
                                            </p:txEl>
                                          </p:spTgt>
                                        </p:tgtEl>
                                        <p:attrNameLst>
                                          <p:attrName>ppt_x</p:attrName>
                                        </p:attrNameLst>
                                      </p:cBhvr>
                                      <p:tavLst>
                                        <p:tav tm="0">
                                          <p:val>
                                            <p:strVal val="#ppt_x+0.4"/>
                                          </p:val>
                                        </p:tav>
                                        <p:tav tm="100000">
                                          <p:val>
                                            <p:strVal val="#ppt_x-0.05"/>
                                          </p:val>
                                        </p:tav>
                                      </p:tavLst>
                                    </p:anim>
                                    <p:anim calcmode="lin" valueType="num">
                                      <p:cBhvr>
                                        <p:cTn id="60" dur="800" decel="100000" fill="hold"/>
                                        <p:tgtEl>
                                          <p:spTgt spid="3">
                                            <p:txEl>
                                              <p:pRg st="5" end="5"/>
                                            </p:txEl>
                                          </p:spTgt>
                                        </p:tgtEl>
                                        <p:attrNameLst>
                                          <p:attrName>ppt_y</p:attrName>
                                        </p:attrNameLst>
                                      </p:cBhvr>
                                      <p:tavLst>
                                        <p:tav tm="0">
                                          <p:val>
                                            <p:strVal val="#ppt_y-0.4"/>
                                          </p:val>
                                        </p:tav>
                                        <p:tav tm="100000">
                                          <p:val>
                                            <p:strVal val="#ppt_y+0.1"/>
                                          </p:val>
                                        </p:tav>
                                      </p:tavLst>
                                    </p:anim>
                                    <p:anim calcmode="lin" valueType="num">
                                      <p:cBhvr>
                                        <p:cTn id="61" dur="200" accel="100000" fill="hold">
                                          <p:stCondLst>
                                            <p:cond delay="800"/>
                                          </p:stCondLst>
                                        </p:cTn>
                                        <p:tgtEl>
                                          <p:spTgt spid="3">
                                            <p:txEl>
                                              <p:pRg st="5" end="5"/>
                                            </p:txEl>
                                          </p:spTgt>
                                        </p:tgtEl>
                                        <p:attrNameLst>
                                          <p:attrName>ppt_x</p:attrName>
                                        </p:attrNameLst>
                                      </p:cBhvr>
                                      <p:tavLst>
                                        <p:tav tm="0">
                                          <p:val>
                                            <p:strVal val="#ppt_x-0.05"/>
                                          </p:val>
                                        </p:tav>
                                        <p:tav tm="100000">
                                          <p:val>
                                            <p:strVal val="#ppt_x"/>
                                          </p:val>
                                        </p:tav>
                                      </p:tavLst>
                                    </p:anim>
                                    <p:anim calcmode="lin" valueType="num">
                                      <p:cBhvr>
                                        <p:cTn id="62" dur="200" accel="100000" fill="hold">
                                          <p:stCondLst>
                                            <p:cond delay="800"/>
                                          </p:stCondLst>
                                        </p:cTn>
                                        <p:tgtEl>
                                          <p:spTgt spid="3">
                                            <p:txEl>
                                              <p:pRg st="5" end="5"/>
                                            </p:txEl>
                                          </p:spTgt>
                                        </p:tgtEl>
                                        <p:attrNameLst>
                                          <p:attrName>ppt_y</p:attrName>
                                        </p:attrNameLst>
                                      </p:cBhvr>
                                      <p:tavLst>
                                        <p:tav tm="0">
                                          <p:val>
                                            <p:strVal val="#ppt_y+0.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30" presetClass="entr" presetSubtype="0" fill="hold" grpId="0" nodeType="clickEffect">
                                  <p:stCondLst>
                                    <p:cond delay="0"/>
                                  </p:stCondLst>
                                  <p:childTnLst>
                                    <p:set>
                                      <p:cBhvr>
                                        <p:cTn id="66" dur="1" fill="hold">
                                          <p:stCondLst>
                                            <p:cond delay="0"/>
                                          </p:stCondLst>
                                        </p:cTn>
                                        <p:tgtEl>
                                          <p:spTgt spid="3">
                                            <p:txEl>
                                              <p:pRg st="6" end="6"/>
                                            </p:txEl>
                                          </p:spTgt>
                                        </p:tgtEl>
                                        <p:attrNameLst>
                                          <p:attrName>style.visibility</p:attrName>
                                        </p:attrNameLst>
                                      </p:cBhvr>
                                      <p:to>
                                        <p:strVal val="visible"/>
                                      </p:to>
                                    </p:set>
                                    <p:animEffect transition="in" filter="fade">
                                      <p:cBhvr>
                                        <p:cTn id="67" dur="800" decel="100000"/>
                                        <p:tgtEl>
                                          <p:spTgt spid="3">
                                            <p:txEl>
                                              <p:pRg st="6" end="6"/>
                                            </p:txEl>
                                          </p:spTgt>
                                        </p:tgtEl>
                                      </p:cBhvr>
                                    </p:animEffect>
                                    <p:anim calcmode="lin" valueType="num">
                                      <p:cBhvr>
                                        <p:cTn id="68" dur="800" decel="100000" fill="hold"/>
                                        <p:tgtEl>
                                          <p:spTgt spid="3">
                                            <p:txEl>
                                              <p:pRg st="6" end="6"/>
                                            </p:txEl>
                                          </p:spTgt>
                                        </p:tgtEl>
                                        <p:attrNameLst>
                                          <p:attrName>style.rotation</p:attrName>
                                        </p:attrNameLst>
                                      </p:cBhvr>
                                      <p:tavLst>
                                        <p:tav tm="0">
                                          <p:val>
                                            <p:fltVal val="-90"/>
                                          </p:val>
                                        </p:tav>
                                        <p:tav tm="100000">
                                          <p:val>
                                            <p:fltVal val="0"/>
                                          </p:val>
                                        </p:tav>
                                      </p:tavLst>
                                    </p:anim>
                                    <p:anim calcmode="lin" valueType="num">
                                      <p:cBhvr>
                                        <p:cTn id="69" dur="800" decel="100000" fill="hold"/>
                                        <p:tgtEl>
                                          <p:spTgt spid="3">
                                            <p:txEl>
                                              <p:pRg st="6" end="6"/>
                                            </p:txEl>
                                          </p:spTgt>
                                        </p:tgtEl>
                                        <p:attrNameLst>
                                          <p:attrName>ppt_x</p:attrName>
                                        </p:attrNameLst>
                                      </p:cBhvr>
                                      <p:tavLst>
                                        <p:tav tm="0">
                                          <p:val>
                                            <p:strVal val="#ppt_x+0.4"/>
                                          </p:val>
                                        </p:tav>
                                        <p:tav tm="100000">
                                          <p:val>
                                            <p:strVal val="#ppt_x-0.05"/>
                                          </p:val>
                                        </p:tav>
                                      </p:tavLst>
                                    </p:anim>
                                    <p:anim calcmode="lin" valueType="num">
                                      <p:cBhvr>
                                        <p:cTn id="70" dur="800" decel="100000" fill="hold"/>
                                        <p:tgtEl>
                                          <p:spTgt spid="3">
                                            <p:txEl>
                                              <p:pRg st="6" end="6"/>
                                            </p:txEl>
                                          </p:spTgt>
                                        </p:tgtEl>
                                        <p:attrNameLst>
                                          <p:attrName>ppt_y</p:attrName>
                                        </p:attrNameLst>
                                      </p:cBhvr>
                                      <p:tavLst>
                                        <p:tav tm="0">
                                          <p:val>
                                            <p:strVal val="#ppt_y-0.4"/>
                                          </p:val>
                                        </p:tav>
                                        <p:tav tm="100000">
                                          <p:val>
                                            <p:strVal val="#ppt_y+0.1"/>
                                          </p:val>
                                        </p:tav>
                                      </p:tavLst>
                                    </p:anim>
                                    <p:anim calcmode="lin" valueType="num">
                                      <p:cBhvr>
                                        <p:cTn id="71" dur="200" accel="100000" fill="hold">
                                          <p:stCondLst>
                                            <p:cond delay="800"/>
                                          </p:stCondLst>
                                        </p:cTn>
                                        <p:tgtEl>
                                          <p:spTgt spid="3">
                                            <p:txEl>
                                              <p:pRg st="6" end="6"/>
                                            </p:txEl>
                                          </p:spTgt>
                                        </p:tgtEl>
                                        <p:attrNameLst>
                                          <p:attrName>ppt_x</p:attrName>
                                        </p:attrNameLst>
                                      </p:cBhvr>
                                      <p:tavLst>
                                        <p:tav tm="0">
                                          <p:val>
                                            <p:strVal val="#ppt_x-0.05"/>
                                          </p:val>
                                        </p:tav>
                                        <p:tav tm="100000">
                                          <p:val>
                                            <p:strVal val="#ppt_x"/>
                                          </p:val>
                                        </p:tav>
                                      </p:tavLst>
                                    </p:anim>
                                    <p:anim calcmode="lin" valueType="num">
                                      <p:cBhvr>
                                        <p:cTn id="72" dur="200" accel="100000" fill="hold">
                                          <p:stCondLst>
                                            <p:cond delay="800"/>
                                          </p:stCondLst>
                                        </p:cTn>
                                        <p:tgtEl>
                                          <p:spTgt spid="3">
                                            <p:txEl>
                                              <p:pRg st="6" end="6"/>
                                            </p:txEl>
                                          </p:spTgt>
                                        </p:tgtEl>
                                        <p:attrNameLst>
                                          <p:attrName>ppt_y</p:attrName>
                                        </p:attrNameLst>
                                      </p:cBhvr>
                                      <p:tavLst>
                                        <p:tav tm="0">
                                          <p:val>
                                            <p:strVal val="#ppt_y+0.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30" presetClass="entr" presetSubtype="0" fill="hold" grpId="0" nodeType="clickEffect">
                                  <p:stCondLst>
                                    <p:cond delay="0"/>
                                  </p:stCondLst>
                                  <p:childTnLst>
                                    <p:set>
                                      <p:cBhvr>
                                        <p:cTn id="76" dur="1" fill="hold">
                                          <p:stCondLst>
                                            <p:cond delay="0"/>
                                          </p:stCondLst>
                                        </p:cTn>
                                        <p:tgtEl>
                                          <p:spTgt spid="3">
                                            <p:txEl>
                                              <p:pRg st="7" end="7"/>
                                            </p:txEl>
                                          </p:spTgt>
                                        </p:tgtEl>
                                        <p:attrNameLst>
                                          <p:attrName>style.visibility</p:attrName>
                                        </p:attrNameLst>
                                      </p:cBhvr>
                                      <p:to>
                                        <p:strVal val="visible"/>
                                      </p:to>
                                    </p:set>
                                    <p:animEffect transition="in" filter="fade">
                                      <p:cBhvr>
                                        <p:cTn id="77" dur="800" decel="100000"/>
                                        <p:tgtEl>
                                          <p:spTgt spid="3">
                                            <p:txEl>
                                              <p:pRg st="7" end="7"/>
                                            </p:txEl>
                                          </p:spTgt>
                                        </p:tgtEl>
                                      </p:cBhvr>
                                    </p:animEffect>
                                    <p:anim calcmode="lin" valueType="num">
                                      <p:cBhvr>
                                        <p:cTn id="78" dur="800" decel="100000" fill="hold"/>
                                        <p:tgtEl>
                                          <p:spTgt spid="3">
                                            <p:txEl>
                                              <p:pRg st="7" end="7"/>
                                            </p:txEl>
                                          </p:spTgt>
                                        </p:tgtEl>
                                        <p:attrNameLst>
                                          <p:attrName>style.rotation</p:attrName>
                                        </p:attrNameLst>
                                      </p:cBhvr>
                                      <p:tavLst>
                                        <p:tav tm="0">
                                          <p:val>
                                            <p:fltVal val="-90"/>
                                          </p:val>
                                        </p:tav>
                                        <p:tav tm="100000">
                                          <p:val>
                                            <p:fltVal val="0"/>
                                          </p:val>
                                        </p:tav>
                                      </p:tavLst>
                                    </p:anim>
                                    <p:anim calcmode="lin" valueType="num">
                                      <p:cBhvr>
                                        <p:cTn id="79" dur="800" decel="100000" fill="hold"/>
                                        <p:tgtEl>
                                          <p:spTgt spid="3">
                                            <p:txEl>
                                              <p:pRg st="7" end="7"/>
                                            </p:txEl>
                                          </p:spTgt>
                                        </p:tgtEl>
                                        <p:attrNameLst>
                                          <p:attrName>ppt_x</p:attrName>
                                        </p:attrNameLst>
                                      </p:cBhvr>
                                      <p:tavLst>
                                        <p:tav tm="0">
                                          <p:val>
                                            <p:strVal val="#ppt_x+0.4"/>
                                          </p:val>
                                        </p:tav>
                                        <p:tav tm="100000">
                                          <p:val>
                                            <p:strVal val="#ppt_x-0.05"/>
                                          </p:val>
                                        </p:tav>
                                      </p:tavLst>
                                    </p:anim>
                                    <p:anim calcmode="lin" valueType="num">
                                      <p:cBhvr>
                                        <p:cTn id="80" dur="800" decel="100000" fill="hold"/>
                                        <p:tgtEl>
                                          <p:spTgt spid="3">
                                            <p:txEl>
                                              <p:pRg st="7" end="7"/>
                                            </p:txEl>
                                          </p:spTgt>
                                        </p:tgtEl>
                                        <p:attrNameLst>
                                          <p:attrName>ppt_y</p:attrName>
                                        </p:attrNameLst>
                                      </p:cBhvr>
                                      <p:tavLst>
                                        <p:tav tm="0">
                                          <p:val>
                                            <p:strVal val="#ppt_y-0.4"/>
                                          </p:val>
                                        </p:tav>
                                        <p:tav tm="100000">
                                          <p:val>
                                            <p:strVal val="#ppt_y+0.1"/>
                                          </p:val>
                                        </p:tav>
                                      </p:tavLst>
                                    </p:anim>
                                    <p:anim calcmode="lin" valueType="num">
                                      <p:cBhvr>
                                        <p:cTn id="81" dur="200" accel="100000" fill="hold">
                                          <p:stCondLst>
                                            <p:cond delay="800"/>
                                          </p:stCondLst>
                                        </p:cTn>
                                        <p:tgtEl>
                                          <p:spTgt spid="3">
                                            <p:txEl>
                                              <p:pRg st="7" end="7"/>
                                            </p:txEl>
                                          </p:spTgt>
                                        </p:tgtEl>
                                        <p:attrNameLst>
                                          <p:attrName>ppt_x</p:attrName>
                                        </p:attrNameLst>
                                      </p:cBhvr>
                                      <p:tavLst>
                                        <p:tav tm="0">
                                          <p:val>
                                            <p:strVal val="#ppt_x-0.05"/>
                                          </p:val>
                                        </p:tav>
                                        <p:tav tm="100000">
                                          <p:val>
                                            <p:strVal val="#ppt_x"/>
                                          </p:val>
                                        </p:tav>
                                      </p:tavLst>
                                    </p:anim>
                                    <p:anim calcmode="lin" valueType="num">
                                      <p:cBhvr>
                                        <p:cTn id="82" dur="200" accel="100000" fill="hold">
                                          <p:stCondLst>
                                            <p:cond delay="800"/>
                                          </p:stCondLst>
                                        </p:cTn>
                                        <p:tgtEl>
                                          <p:spTgt spid="3">
                                            <p:txEl>
                                              <p:pRg st="7" end="7"/>
                                            </p:txEl>
                                          </p:spTgt>
                                        </p:tgtEl>
                                        <p:attrNameLst>
                                          <p:attrName>ppt_y</p:attrName>
                                        </p:attrNameLst>
                                      </p:cBhvr>
                                      <p:tavLst>
                                        <p:tav tm="0">
                                          <p:val>
                                            <p:strVal val="#ppt_y+0.1"/>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30" presetClass="entr" presetSubtype="0" fill="hold" grpId="0" nodeType="clickEffect">
                                  <p:stCondLst>
                                    <p:cond delay="0"/>
                                  </p:stCondLst>
                                  <p:childTnLst>
                                    <p:set>
                                      <p:cBhvr>
                                        <p:cTn id="86" dur="1" fill="hold">
                                          <p:stCondLst>
                                            <p:cond delay="0"/>
                                          </p:stCondLst>
                                        </p:cTn>
                                        <p:tgtEl>
                                          <p:spTgt spid="3">
                                            <p:txEl>
                                              <p:pRg st="8" end="8"/>
                                            </p:txEl>
                                          </p:spTgt>
                                        </p:tgtEl>
                                        <p:attrNameLst>
                                          <p:attrName>style.visibility</p:attrName>
                                        </p:attrNameLst>
                                      </p:cBhvr>
                                      <p:to>
                                        <p:strVal val="visible"/>
                                      </p:to>
                                    </p:set>
                                    <p:animEffect transition="in" filter="fade">
                                      <p:cBhvr>
                                        <p:cTn id="87" dur="800" decel="100000"/>
                                        <p:tgtEl>
                                          <p:spTgt spid="3">
                                            <p:txEl>
                                              <p:pRg st="8" end="8"/>
                                            </p:txEl>
                                          </p:spTgt>
                                        </p:tgtEl>
                                      </p:cBhvr>
                                    </p:animEffect>
                                    <p:anim calcmode="lin" valueType="num">
                                      <p:cBhvr>
                                        <p:cTn id="88" dur="800" decel="100000" fill="hold"/>
                                        <p:tgtEl>
                                          <p:spTgt spid="3">
                                            <p:txEl>
                                              <p:pRg st="8" end="8"/>
                                            </p:txEl>
                                          </p:spTgt>
                                        </p:tgtEl>
                                        <p:attrNameLst>
                                          <p:attrName>style.rotation</p:attrName>
                                        </p:attrNameLst>
                                      </p:cBhvr>
                                      <p:tavLst>
                                        <p:tav tm="0">
                                          <p:val>
                                            <p:fltVal val="-90"/>
                                          </p:val>
                                        </p:tav>
                                        <p:tav tm="100000">
                                          <p:val>
                                            <p:fltVal val="0"/>
                                          </p:val>
                                        </p:tav>
                                      </p:tavLst>
                                    </p:anim>
                                    <p:anim calcmode="lin" valueType="num">
                                      <p:cBhvr>
                                        <p:cTn id="89" dur="800" decel="100000" fill="hold"/>
                                        <p:tgtEl>
                                          <p:spTgt spid="3">
                                            <p:txEl>
                                              <p:pRg st="8" end="8"/>
                                            </p:txEl>
                                          </p:spTgt>
                                        </p:tgtEl>
                                        <p:attrNameLst>
                                          <p:attrName>ppt_x</p:attrName>
                                        </p:attrNameLst>
                                      </p:cBhvr>
                                      <p:tavLst>
                                        <p:tav tm="0">
                                          <p:val>
                                            <p:strVal val="#ppt_x+0.4"/>
                                          </p:val>
                                        </p:tav>
                                        <p:tav tm="100000">
                                          <p:val>
                                            <p:strVal val="#ppt_x-0.05"/>
                                          </p:val>
                                        </p:tav>
                                      </p:tavLst>
                                    </p:anim>
                                    <p:anim calcmode="lin" valueType="num">
                                      <p:cBhvr>
                                        <p:cTn id="90" dur="800" decel="100000" fill="hold"/>
                                        <p:tgtEl>
                                          <p:spTgt spid="3">
                                            <p:txEl>
                                              <p:pRg st="8" end="8"/>
                                            </p:txEl>
                                          </p:spTgt>
                                        </p:tgtEl>
                                        <p:attrNameLst>
                                          <p:attrName>ppt_y</p:attrName>
                                        </p:attrNameLst>
                                      </p:cBhvr>
                                      <p:tavLst>
                                        <p:tav tm="0">
                                          <p:val>
                                            <p:strVal val="#ppt_y-0.4"/>
                                          </p:val>
                                        </p:tav>
                                        <p:tav tm="100000">
                                          <p:val>
                                            <p:strVal val="#ppt_y+0.1"/>
                                          </p:val>
                                        </p:tav>
                                      </p:tavLst>
                                    </p:anim>
                                    <p:anim calcmode="lin" valueType="num">
                                      <p:cBhvr>
                                        <p:cTn id="91" dur="200" accel="100000" fill="hold">
                                          <p:stCondLst>
                                            <p:cond delay="800"/>
                                          </p:stCondLst>
                                        </p:cTn>
                                        <p:tgtEl>
                                          <p:spTgt spid="3">
                                            <p:txEl>
                                              <p:pRg st="8" end="8"/>
                                            </p:txEl>
                                          </p:spTgt>
                                        </p:tgtEl>
                                        <p:attrNameLst>
                                          <p:attrName>ppt_x</p:attrName>
                                        </p:attrNameLst>
                                      </p:cBhvr>
                                      <p:tavLst>
                                        <p:tav tm="0">
                                          <p:val>
                                            <p:strVal val="#ppt_x-0.05"/>
                                          </p:val>
                                        </p:tav>
                                        <p:tav tm="100000">
                                          <p:val>
                                            <p:strVal val="#ppt_x"/>
                                          </p:val>
                                        </p:tav>
                                      </p:tavLst>
                                    </p:anim>
                                    <p:anim calcmode="lin" valueType="num">
                                      <p:cBhvr>
                                        <p:cTn id="92" dur="200" accel="100000" fill="hold">
                                          <p:stCondLst>
                                            <p:cond delay="800"/>
                                          </p:stCondLst>
                                        </p:cTn>
                                        <p:tgtEl>
                                          <p:spTgt spid="3">
                                            <p:txEl>
                                              <p:pRg st="8" end="8"/>
                                            </p:txEl>
                                          </p:spTgt>
                                        </p:tgtEl>
                                        <p:attrNameLst>
                                          <p:attrName>ppt_y</p:attrName>
                                        </p:attrNameLst>
                                      </p:cBhvr>
                                      <p:tavLst>
                                        <p:tav tm="0">
                                          <p:val>
                                            <p:strVal val="#ppt_y+0.1"/>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30" presetClass="entr" presetSubtype="0" fill="hold" grpId="0" nodeType="clickEffect">
                                  <p:stCondLst>
                                    <p:cond delay="0"/>
                                  </p:stCondLst>
                                  <p:childTnLst>
                                    <p:set>
                                      <p:cBhvr>
                                        <p:cTn id="96" dur="1" fill="hold">
                                          <p:stCondLst>
                                            <p:cond delay="0"/>
                                          </p:stCondLst>
                                        </p:cTn>
                                        <p:tgtEl>
                                          <p:spTgt spid="3">
                                            <p:txEl>
                                              <p:pRg st="9" end="9"/>
                                            </p:txEl>
                                          </p:spTgt>
                                        </p:tgtEl>
                                        <p:attrNameLst>
                                          <p:attrName>style.visibility</p:attrName>
                                        </p:attrNameLst>
                                      </p:cBhvr>
                                      <p:to>
                                        <p:strVal val="visible"/>
                                      </p:to>
                                    </p:set>
                                    <p:animEffect transition="in" filter="fade">
                                      <p:cBhvr>
                                        <p:cTn id="97" dur="800" decel="100000"/>
                                        <p:tgtEl>
                                          <p:spTgt spid="3">
                                            <p:txEl>
                                              <p:pRg st="9" end="9"/>
                                            </p:txEl>
                                          </p:spTgt>
                                        </p:tgtEl>
                                      </p:cBhvr>
                                    </p:animEffect>
                                    <p:anim calcmode="lin" valueType="num">
                                      <p:cBhvr>
                                        <p:cTn id="98" dur="800" decel="100000" fill="hold"/>
                                        <p:tgtEl>
                                          <p:spTgt spid="3">
                                            <p:txEl>
                                              <p:pRg st="9" end="9"/>
                                            </p:txEl>
                                          </p:spTgt>
                                        </p:tgtEl>
                                        <p:attrNameLst>
                                          <p:attrName>style.rotation</p:attrName>
                                        </p:attrNameLst>
                                      </p:cBhvr>
                                      <p:tavLst>
                                        <p:tav tm="0">
                                          <p:val>
                                            <p:fltVal val="-90"/>
                                          </p:val>
                                        </p:tav>
                                        <p:tav tm="100000">
                                          <p:val>
                                            <p:fltVal val="0"/>
                                          </p:val>
                                        </p:tav>
                                      </p:tavLst>
                                    </p:anim>
                                    <p:anim calcmode="lin" valueType="num">
                                      <p:cBhvr>
                                        <p:cTn id="99" dur="800" decel="100000" fill="hold"/>
                                        <p:tgtEl>
                                          <p:spTgt spid="3">
                                            <p:txEl>
                                              <p:pRg st="9" end="9"/>
                                            </p:txEl>
                                          </p:spTgt>
                                        </p:tgtEl>
                                        <p:attrNameLst>
                                          <p:attrName>ppt_x</p:attrName>
                                        </p:attrNameLst>
                                      </p:cBhvr>
                                      <p:tavLst>
                                        <p:tav tm="0">
                                          <p:val>
                                            <p:strVal val="#ppt_x+0.4"/>
                                          </p:val>
                                        </p:tav>
                                        <p:tav tm="100000">
                                          <p:val>
                                            <p:strVal val="#ppt_x-0.05"/>
                                          </p:val>
                                        </p:tav>
                                      </p:tavLst>
                                    </p:anim>
                                    <p:anim calcmode="lin" valueType="num">
                                      <p:cBhvr>
                                        <p:cTn id="100" dur="800" decel="100000" fill="hold"/>
                                        <p:tgtEl>
                                          <p:spTgt spid="3">
                                            <p:txEl>
                                              <p:pRg st="9" end="9"/>
                                            </p:txEl>
                                          </p:spTgt>
                                        </p:tgtEl>
                                        <p:attrNameLst>
                                          <p:attrName>ppt_y</p:attrName>
                                        </p:attrNameLst>
                                      </p:cBhvr>
                                      <p:tavLst>
                                        <p:tav tm="0">
                                          <p:val>
                                            <p:strVal val="#ppt_y-0.4"/>
                                          </p:val>
                                        </p:tav>
                                        <p:tav tm="100000">
                                          <p:val>
                                            <p:strVal val="#ppt_y+0.1"/>
                                          </p:val>
                                        </p:tav>
                                      </p:tavLst>
                                    </p:anim>
                                    <p:anim calcmode="lin" valueType="num">
                                      <p:cBhvr>
                                        <p:cTn id="101" dur="200" accel="100000" fill="hold">
                                          <p:stCondLst>
                                            <p:cond delay="800"/>
                                          </p:stCondLst>
                                        </p:cTn>
                                        <p:tgtEl>
                                          <p:spTgt spid="3">
                                            <p:txEl>
                                              <p:pRg st="9" end="9"/>
                                            </p:txEl>
                                          </p:spTgt>
                                        </p:tgtEl>
                                        <p:attrNameLst>
                                          <p:attrName>ppt_x</p:attrName>
                                        </p:attrNameLst>
                                      </p:cBhvr>
                                      <p:tavLst>
                                        <p:tav tm="0">
                                          <p:val>
                                            <p:strVal val="#ppt_x-0.05"/>
                                          </p:val>
                                        </p:tav>
                                        <p:tav tm="100000">
                                          <p:val>
                                            <p:strVal val="#ppt_x"/>
                                          </p:val>
                                        </p:tav>
                                      </p:tavLst>
                                    </p:anim>
                                    <p:anim calcmode="lin" valueType="num">
                                      <p:cBhvr>
                                        <p:cTn id="102" dur="200" accel="100000" fill="hold">
                                          <p:stCondLst>
                                            <p:cond delay="800"/>
                                          </p:stCondLst>
                                        </p:cTn>
                                        <p:tgtEl>
                                          <p:spTgt spid="3">
                                            <p:txEl>
                                              <p:pRg st="9" end="9"/>
                                            </p:txEl>
                                          </p:spTgt>
                                        </p:tgtEl>
                                        <p:attrNameLst>
                                          <p:attrName>ppt_y</p:attrName>
                                        </p:attrNameLst>
                                      </p:cBhvr>
                                      <p:tavLst>
                                        <p:tav tm="0">
                                          <p:val>
                                            <p:strVal val="#ppt_y+0.1"/>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30" presetClass="entr" presetSubtype="0" fill="hold" grpId="0" nodeType="clickEffect">
                                  <p:stCondLst>
                                    <p:cond delay="0"/>
                                  </p:stCondLst>
                                  <p:childTnLst>
                                    <p:set>
                                      <p:cBhvr>
                                        <p:cTn id="106" dur="1" fill="hold">
                                          <p:stCondLst>
                                            <p:cond delay="0"/>
                                          </p:stCondLst>
                                        </p:cTn>
                                        <p:tgtEl>
                                          <p:spTgt spid="3">
                                            <p:txEl>
                                              <p:pRg st="10" end="10"/>
                                            </p:txEl>
                                          </p:spTgt>
                                        </p:tgtEl>
                                        <p:attrNameLst>
                                          <p:attrName>style.visibility</p:attrName>
                                        </p:attrNameLst>
                                      </p:cBhvr>
                                      <p:to>
                                        <p:strVal val="visible"/>
                                      </p:to>
                                    </p:set>
                                    <p:animEffect transition="in" filter="fade">
                                      <p:cBhvr>
                                        <p:cTn id="107" dur="800" decel="100000"/>
                                        <p:tgtEl>
                                          <p:spTgt spid="3">
                                            <p:txEl>
                                              <p:pRg st="10" end="10"/>
                                            </p:txEl>
                                          </p:spTgt>
                                        </p:tgtEl>
                                      </p:cBhvr>
                                    </p:animEffect>
                                    <p:anim calcmode="lin" valueType="num">
                                      <p:cBhvr>
                                        <p:cTn id="108" dur="800" decel="100000" fill="hold"/>
                                        <p:tgtEl>
                                          <p:spTgt spid="3">
                                            <p:txEl>
                                              <p:pRg st="10" end="10"/>
                                            </p:txEl>
                                          </p:spTgt>
                                        </p:tgtEl>
                                        <p:attrNameLst>
                                          <p:attrName>style.rotation</p:attrName>
                                        </p:attrNameLst>
                                      </p:cBhvr>
                                      <p:tavLst>
                                        <p:tav tm="0">
                                          <p:val>
                                            <p:fltVal val="-90"/>
                                          </p:val>
                                        </p:tav>
                                        <p:tav tm="100000">
                                          <p:val>
                                            <p:fltVal val="0"/>
                                          </p:val>
                                        </p:tav>
                                      </p:tavLst>
                                    </p:anim>
                                    <p:anim calcmode="lin" valueType="num">
                                      <p:cBhvr>
                                        <p:cTn id="109" dur="800" decel="100000" fill="hold"/>
                                        <p:tgtEl>
                                          <p:spTgt spid="3">
                                            <p:txEl>
                                              <p:pRg st="10" end="10"/>
                                            </p:txEl>
                                          </p:spTgt>
                                        </p:tgtEl>
                                        <p:attrNameLst>
                                          <p:attrName>ppt_x</p:attrName>
                                        </p:attrNameLst>
                                      </p:cBhvr>
                                      <p:tavLst>
                                        <p:tav tm="0">
                                          <p:val>
                                            <p:strVal val="#ppt_x+0.4"/>
                                          </p:val>
                                        </p:tav>
                                        <p:tav tm="100000">
                                          <p:val>
                                            <p:strVal val="#ppt_x-0.05"/>
                                          </p:val>
                                        </p:tav>
                                      </p:tavLst>
                                    </p:anim>
                                    <p:anim calcmode="lin" valueType="num">
                                      <p:cBhvr>
                                        <p:cTn id="110" dur="800" decel="100000" fill="hold"/>
                                        <p:tgtEl>
                                          <p:spTgt spid="3">
                                            <p:txEl>
                                              <p:pRg st="10" end="10"/>
                                            </p:txEl>
                                          </p:spTgt>
                                        </p:tgtEl>
                                        <p:attrNameLst>
                                          <p:attrName>ppt_y</p:attrName>
                                        </p:attrNameLst>
                                      </p:cBhvr>
                                      <p:tavLst>
                                        <p:tav tm="0">
                                          <p:val>
                                            <p:strVal val="#ppt_y-0.4"/>
                                          </p:val>
                                        </p:tav>
                                        <p:tav tm="100000">
                                          <p:val>
                                            <p:strVal val="#ppt_y+0.1"/>
                                          </p:val>
                                        </p:tav>
                                      </p:tavLst>
                                    </p:anim>
                                    <p:anim calcmode="lin" valueType="num">
                                      <p:cBhvr>
                                        <p:cTn id="111" dur="200" accel="100000" fill="hold">
                                          <p:stCondLst>
                                            <p:cond delay="800"/>
                                          </p:stCondLst>
                                        </p:cTn>
                                        <p:tgtEl>
                                          <p:spTgt spid="3">
                                            <p:txEl>
                                              <p:pRg st="10" end="10"/>
                                            </p:txEl>
                                          </p:spTgt>
                                        </p:tgtEl>
                                        <p:attrNameLst>
                                          <p:attrName>ppt_x</p:attrName>
                                        </p:attrNameLst>
                                      </p:cBhvr>
                                      <p:tavLst>
                                        <p:tav tm="0">
                                          <p:val>
                                            <p:strVal val="#ppt_x-0.05"/>
                                          </p:val>
                                        </p:tav>
                                        <p:tav tm="100000">
                                          <p:val>
                                            <p:strVal val="#ppt_x"/>
                                          </p:val>
                                        </p:tav>
                                      </p:tavLst>
                                    </p:anim>
                                    <p:anim calcmode="lin" valueType="num">
                                      <p:cBhvr>
                                        <p:cTn id="112" dur="200" accel="100000" fill="hold">
                                          <p:stCondLst>
                                            <p:cond delay="800"/>
                                          </p:stCondLst>
                                        </p:cTn>
                                        <p:tgtEl>
                                          <p:spTgt spid="3">
                                            <p:txEl>
                                              <p:pRg st="10" end="10"/>
                                            </p:txEl>
                                          </p:spTgt>
                                        </p:tgtEl>
                                        <p:attrNameLst>
                                          <p:attrName>ppt_y</p:attrName>
                                        </p:attrNameLst>
                                      </p:cBhvr>
                                      <p:tavLst>
                                        <p:tav tm="0">
                                          <p:val>
                                            <p:strVal val="#ppt_y+0.1"/>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30" presetClass="entr" presetSubtype="0" fill="hold" grpId="0" nodeType="clickEffect">
                                  <p:stCondLst>
                                    <p:cond delay="0"/>
                                  </p:stCondLst>
                                  <p:childTnLst>
                                    <p:set>
                                      <p:cBhvr>
                                        <p:cTn id="116" dur="1" fill="hold">
                                          <p:stCondLst>
                                            <p:cond delay="0"/>
                                          </p:stCondLst>
                                        </p:cTn>
                                        <p:tgtEl>
                                          <p:spTgt spid="3">
                                            <p:txEl>
                                              <p:pRg st="11" end="11"/>
                                            </p:txEl>
                                          </p:spTgt>
                                        </p:tgtEl>
                                        <p:attrNameLst>
                                          <p:attrName>style.visibility</p:attrName>
                                        </p:attrNameLst>
                                      </p:cBhvr>
                                      <p:to>
                                        <p:strVal val="visible"/>
                                      </p:to>
                                    </p:set>
                                    <p:animEffect transition="in" filter="fade">
                                      <p:cBhvr>
                                        <p:cTn id="117" dur="800" decel="100000"/>
                                        <p:tgtEl>
                                          <p:spTgt spid="3">
                                            <p:txEl>
                                              <p:pRg st="11" end="11"/>
                                            </p:txEl>
                                          </p:spTgt>
                                        </p:tgtEl>
                                      </p:cBhvr>
                                    </p:animEffect>
                                    <p:anim calcmode="lin" valueType="num">
                                      <p:cBhvr>
                                        <p:cTn id="118" dur="800" decel="100000" fill="hold"/>
                                        <p:tgtEl>
                                          <p:spTgt spid="3">
                                            <p:txEl>
                                              <p:pRg st="11" end="11"/>
                                            </p:txEl>
                                          </p:spTgt>
                                        </p:tgtEl>
                                        <p:attrNameLst>
                                          <p:attrName>style.rotation</p:attrName>
                                        </p:attrNameLst>
                                      </p:cBhvr>
                                      <p:tavLst>
                                        <p:tav tm="0">
                                          <p:val>
                                            <p:fltVal val="-90"/>
                                          </p:val>
                                        </p:tav>
                                        <p:tav tm="100000">
                                          <p:val>
                                            <p:fltVal val="0"/>
                                          </p:val>
                                        </p:tav>
                                      </p:tavLst>
                                    </p:anim>
                                    <p:anim calcmode="lin" valueType="num">
                                      <p:cBhvr>
                                        <p:cTn id="119" dur="800" decel="100000" fill="hold"/>
                                        <p:tgtEl>
                                          <p:spTgt spid="3">
                                            <p:txEl>
                                              <p:pRg st="11" end="11"/>
                                            </p:txEl>
                                          </p:spTgt>
                                        </p:tgtEl>
                                        <p:attrNameLst>
                                          <p:attrName>ppt_x</p:attrName>
                                        </p:attrNameLst>
                                      </p:cBhvr>
                                      <p:tavLst>
                                        <p:tav tm="0">
                                          <p:val>
                                            <p:strVal val="#ppt_x+0.4"/>
                                          </p:val>
                                        </p:tav>
                                        <p:tav tm="100000">
                                          <p:val>
                                            <p:strVal val="#ppt_x-0.05"/>
                                          </p:val>
                                        </p:tav>
                                      </p:tavLst>
                                    </p:anim>
                                    <p:anim calcmode="lin" valueType="num">
                                      <p:cBhvr>
                                        <p:cTn id="120" dur="800" decel="100000" fill="hold"/>
                                        <p:tgtEl>
                                          <p:spTgt spid="3">
                                            <p:txEl>
                                              <p:pRg st="11" end="11"/>
                                            </p:txEl>
                                          </p:spTgt>
                                        </p:tgtEl>
                                        <p:attrNameLst>
                                          <p:attrName>ppt_y</p:attrName>
                                        </p:attrNameLst>
                                      </p:cBhvr>
                                      <p:tavLst>
                                        <p:tav tm="0">
                                          <p:val>
                                            <p:strVal val="#ppt_y-0.4"/>
                                          </p:val>
                                        </p:tav>
                                        <p:tav tm="100000">
                                          <p:val>
                                            <p:strVal val="#ppt_y+0.1"/>
                                          </p:val>
                                        </p:tav>
                                      </p:tavLst>
                                    </p:anim>
                                    <p:anim calcmode="lin" valueType="num">
                                      <p:cBhvr>
                                        <p:cTn id="121" dur="200" accel="100000" fill="hold">
                                          <p:stCondLst>
                                            <p:cond delay="800"/>
                                          </p:stCondLst>
                                        </p:cTn>
                                        <p:tgtEl>
                                          <p:spTgt spid="3">
                                            <p:txEl>
                                              <p:pRg st="11" end="11"/>
                                            </p:txEl>
                                          </p:spTgt>
                                        </p:tgtEl>
                                        <p:attrNameLst>
                                          <p:attrName>ppt_x</p:attrName>
                                        </p:attrNameLst>
                                      </p:cBhvr>
                                      <p:tavLst>
                                        <p:tav tm="0">
                                          <p:val>
                                            <p:strVal val="#ppt_x-0.05"/>
                                          </p:val>
                                        </p:tav>
                                        <p:tav tm="100000">
                                          <p:val>
                                            <p:strVal val="#ppt_x"/>
                                          </p:val>
                                        </p:tav>
                                      </p:tavLst>
                                    </p:anim>
                                    <p:anim calcmode="lin" valueType="num">
                                      <p:cBhvr>
                                        <p:cTn id="122" dur="200" accel="100000" fill="hold">
                                          <p:stCondLst>
                                            <p:cond delay="800"/>
                                          </p:stCondLst>
                                        </p:cTn>
                                        <p:tgtEl>
                                          <p:spTgt spid="3">
                                            <p:txEl>
                                              <p:pRg st="11" end="11"/>
                                            </p:txEl>
                                          </p:spTgt>
                                        </p:tgtEl>
                                        <p:attrNameLst>
                                          <p:attrName>ppt_y</p:attrName>
                                        </p:attrNameLst>
                                      </p:cBhvr>
                                      <p:tavLst>
                                        <p:tav tm="0">
                                          <p:val>
                                            <p:strVal val="#ppt_y+0.1"/>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30" presetClass="entr" presetSubtype="0" fill="hold" grpId="0" nodeType="clickEffect">
                                  <p:stCondLst>
                                    <p:cond delay="0"/>
                                  </p:stCondLst>
                                  <p:childTnLst>
                                    <p:set>
                                      <p:cBhvr>
                                        <p:cTn id="126" dur="1" fill="hold">
                                          <p:stCondLst>
                                            <p:cond delay="0"/>
                                          </p:stCondLst>
                                        </p:cTn>
                                        <p:tgtEl>
                                          <p:spTgt spid="3">
                                            <p:txEl>
                                              <p:pRg st="12" end="12"/>
                                            </p:txEl>
                                          </p:spTgt>
                                        </p:tgtEl>
                                        <p:attrNameLst>
                                          <p:attrName>style.visibility</p:attrName>
                                        </p:attrNameLst>
                                      </p:cBhvr>
                                      <p:to>
                                        <p:strVal val="visible"/>
                                      </p:to>
                                    </p:set>
                                    <p:animEffect transition="in" filter="fade">
                                      <p:cBhvr>
                                        <p:cTn id="127" dur="800" decel="100000"/>
                                        <p:tgtEl>
                                          <p:spTgt spid="3">
                                            <p:txEl>
                                              <p:pRg st="12" end="12"/>
                                            </p:txEl>
                                          </p:spTgt>
                                        </p:tgtEl>
                                      </p:cBhvr>
                                    </p:animEffect>
                                    <p:anim calcmode="lin" valueType="num">
                                      <p:cBhvr>
                                        <p:cTn id="128" dur="800" decel="100000" fill="hold"/>
                                        <p:tgtEl>
                                          <p:spTgt spid="3">
                                            <p:txEl>
                                              <p:pRg st="12" end="12"/>
                                            </p:txEl>
                                          </p:spTgt>
                                        </p:tgtEl>
                                        <p:attrNameLst>
                                          <p:attrName>style.rotation</p:attrName>
                                        </p:attrNameLst>
                                      </p:cBhvr>
                                      <p:tavLst>
                                        <p:tav tm="0">
                                          <p:val>
                                            <p:fltVal val="-90"/>
                                          </p:val>
                                        </p:tav>
                                        <p:tav tm="100000">
                                          <p:val>
                                            <p:fltVal val="0"/>
                                          </p:val>
                                        </p:tav>
                                      </p:tavLst>
                                    </p:anim>
                                    <p:anim calcmode="lin" valueType="num">
                                      <p:cBhvr>
                                        <p:cTn id="129" dur="800" decel="100000" fill="hold"/>
                                        <p:tgtEl>
                                          <p:spTgt spid="3">
                                            <p:txEl>
                                              <p:pRg st="12" end="12"/>
                                            </p:txEl>
                                          </p:spTgt>
                                        </p:tgtEl>
                                        <p:attrNameLst>
                                          <p:attrName>ppt_x</p:attrName>
                                        </p:attrNameLst>
                                      </p:cBhvr>
                                      <p:tavLst>
                                        <p:tav tm="0">
                                          <p:val>
                                            <p:strVal val="#ppt_x+0.4"/>
                                          </p:val>
                                        </p:tav>
                                        <p:tav tm="100000">
                                          <p:val>
                                            <p:strVal val="#ppt_x-0.05"/>
                                          </p:val>
                                        </p:tav>
                                      </p:tavLst>
                                    </p:anim>
                                    <p:anim calcmode="lin" valueType="num">
                                      <p:cBhvr>
                                        <p:cTn id="130" dur="800" decel="100000" fill="hold"/>
                                        <p:tgtEl>
                                          <p:spTgt spid="3">
                                            <p:txEl>
                                              <p:pRg st="12" end="12"/>
                                            </p:txEl>
                                          </p:spTgt>
                                        </p:tgtEl>
                                        <p:attrNameLst>
                                          <p:attrName>ppt_y</p:attrName>
                                        </p:attrNameLst>
                                      </p:cBhvr>
                                      <p:tavLst>
                                        <p:tav tm="0">
                                          <p:val>
                                            <p:strVal val="#ppt_y-0.4"/>
                                          </p:val>
                                        </p:tav>
                                        <p:tav tm="100000">
                                          <p:val>
                                            <p:strVal val="#ppt_y+0.1"/>
                                          </p:val>
                                        </p:tav>
                                      </p:tavLst>
                                    </p:anim>
                                    <p:anim calcmode="lin" valueType="num">
                                      <p:cBhvr>
                                        <p:cTn id="131" dur="200" accel="100000" fill="hold">
                                          <p:stCondLst>
                                            <p:cond delay="800"/>
                                          </p:stCondLst>
                                        </p:cTn>
                                        <p:tgtEl>
                                          <p:spTgt spid="3">
                                            <p:txEl>
                                              <p:pRg st="12" end="12"/>
                                            </p:txEl>
                                          </p:spTgt>
                                        </p:tgtEl>
                                        <p:attrNameLst>
                                          <p:attrName>ppt_x</p:attrName>
                                        </p:attrNameLst>
                                      </p:cBhvr>
                                      <p:tavLst>
                                        <p:tav tm="0">
                                          <p:val>
                                            <p:strVal val="#ppt_x-0.05"/>
                                          </p:val>
                                        </p:tav>
                                        <p:tav tm="100000">
                                          <p:val>
                                            <p:strVal val="#ppt_x"/>
                                          </p:val>
                                        </p:tav>
                                      </p:tavLst>
                                    </p:anim>
                                    <p:anim calcmode="lin" valueType="num">
                                      <p:cBhvr>
                                        <p:cTn id="132" dur="200" accel="100000" fill="hold">
                                          <p:stCondLst>
                                            <p:cond delay="800"/>
                                          </p:stCondLst>
                                        </p:cTn>
                                        <p:tgtEl>
                                          <p:spTgt spid="3">
                                            <p:txEl>
                                              <p:pRg st="12" end="12"/>
                                            </p:txEl>
                                          </p:spTgt>
                                        </p:tgtEl>
                                        <p:attrNameLst>
                                          <p:attrName>ppt_y</p:attrName>
                                        </p:attrNameLst>
                                      </p:cBhvr>
                                      <p:tavLst>
                                        <p:tav tm="0">
                                          <p:val>
                                            <p:strVal val="#ppt_y+0.1"/>
                                          </p:val>
                                        </p:tav>
                                        <p:tav tm="100000">
                                          <p:val>
                                            <p:strVal val="#ppt_y"/>
                                          </p:val>
                                        </p:tav>
                                      </p:tavLst>
                                    </p:anim>
                                  </p:childTnLst>
                                </p:cTn>
                              </p:par>
                            </p:childTnLst>
                          </p:cTn>
                        </p:par>
                      </p:childTnLst>
                    </p:cTn>
                  </p:par>
                  <p:par>
                    <p:cTn id="133" fill="hold">
                      <p:stCondLst>
                        <p:cond delay="indefinite"/>
                      </p:stCondLst>
                      <p:childTnLst>
                        <p:par>
                          <p:cTn id="134" fill="hold">
                            <p:stCondLst>
                              <p:cond delay="0"/>
                            </p:stCondLst>
                            <p:childTnLst>
                              <p:par>
                                <p:cTn id="135" presetID="30" presetClass="entr" presetSubtype="0" fill="hold" grpId="0" nodeType="clickEffect">
                                  <p:stCondLst>
                                    <p:cond delay="0"/>
                                  </p:stCondLst>
                                  <p:childTnLst>
                                    <p:set>
                                      <p:cBhvr>
                                        <p:cTn id="136" dur="1" fill="hold">
                                          <p:stCondLst>
                                            <p:cond delay="0"/>
                                          </p:stCondLst>
                                        </p:cTn>
                                        <p:tgtEl>
                                          <p:spTgt spid="3">
                                            <p:txEl>
                                              <p:pRg st="13" end="13"/>
                                            </p:txEl>
                                          </p:spTgt>
                                        </p:tgtEl>
                                        <p:attrNameLst>
                                          <p:attrName>style.visibility</p:attrName>
                                        </p:attrNameLst>
                                      </p:cBhvr>
                                      <p:to>
                                        <p:strVal val="visible"/>
                                      </p:to>
                                    </p:set>
                                    <p:animEffect transition="in" filter="fade">
                                      <p:cBhvr>
                                        <p:cTn id="137" dur="800" decel="100000"/>
                                        <p:tgtEl>
                                          <p:spTgt spid="3">
                                            <p:txEl>
                                              <p:pRg st="13" end="13"/>
                                            </p:txEl>
                                          </p:spTgt>
                                        </p:tgtEl>
                                      </p:cBhvr>
                                    </p:animEffect>
                                    <p:anim calcmode="lin" valueType="num">
                                      <p:cBhvr>
                                        <p:cTn id="138" dur="800" decel="100000" fill="hold"/>
                                        <p:tgtEl>
                                          <p:spTgt spid="3">
                                            <p:txEl>
                                              <p:pRg st="13" end="13"/>
                                            </p:txEl>
                                          </p:spTgt>
                                        </p:tgtEl>
                                        <p:attrNameLst>
                                          <p:attrName>style.rotation</p:attrName>
                                        </p:attrNameLst>
                                      </p:cBhvr>
                                      <p:tavLst>
                                        <p:tav tm="0">
                                          <p:val>
                                            <p:fltVal val="-90"/>
                                          </p:val>
                                        </p:tav>
                                        <p:tav tm="100000">
                                          <p:val>
                                            <p:fltVal val="0"/>
                                          </p:val>
                                        </p:tav>
                                      </p:tavLst>
                                    </p:anim>
                                    <p:anim calcmode="lin" valueType="num">
                                      <p:cBhvr>
                                        <p:cTn id="139" dur="800" decel="100000" fill="hold"/>
                                        <p:tgtEl>
                                          <p:spTgt spid="3">
                                            <p:txEl>
                                              <p:pRg st="13" end="13"/>
                                            </p:txEl>
                                          </p:spTgt>
                                        </p:tgtEl>
                                        <p:attrNameLst>
                                          <p:attrName>ppt_x</p:attrName>
                                        </p:attrNameLst>
                                      </p:cBhvr>
                                      <p:tavLst>
                                        <p:tav tm="0">
                                          <p:val>
                                            <p:strVal val="#ppt_x+0.4"/>
                                          </p:val>
                                        </p:tav>
                                        <p:tav tm="100000">
                                          <p:val>
                                            <p:strVal val="#ppt_x-0.05"/>
                                          </p:val>
                                        </p:tav>
                                      </p:tavLst>
                                    </p:anim>
                                    <p:anim calcmode="lin" valueType="num">
                                      <p:cBhvr>
                                        <p:cTn id="140" dur="800" decel="100000" fill="hold"/>
                                        <p:tgtEl>
                                          <p:spTgt spid="3">
                                            <p:txEl>
                                              <p:pRg st="13" end="13"/>
                                            </p:txEl>
                                          </p:spTgt>
                                        </p:tgtEl>
                                        <p:attrNameLst>
                                          <p:attrName>ppt_y</p:attrName>
                                        </p:attrNameLst>
                                      </p:cBhvr>
                                      <p:tavLst>
                                        <p:tav tm="0">
                                          <p:val>
                                            <p:strVal val="#ppt_y-0.4"/>
                                          </p:val>
                                        </p:tav>
                                        <p:tav tm="100000">
                                          <p:val>
                                            <p:strVal val="#ppt_y+0.1"/>
                                          </p:val>
                                        </p:tav>
                                      </p:tavLst>
                                    </p:anim>
                                    <p:anim calcmode="lin" valueType="num">
                                      <p:cBhvr>
                                        <p:cTn id="141" dur="200" accel="100000" fill="hold">
                                          <p:stCondLst>
                                            <p:cond delay="800"/>
                                          </p:stCondLst>
                                        </p:cTn>
                                        <p:tgtEl>
                                          <p:spTgt spid="3">
                                            <p:txEl>
                                              <p:pRg st="13" end="13"/>
                                            </p:txEl>
                                          </p:spTgt>
                                        </p:tgtEl>
                                        <p:attrNameLst>
                                          <p:attrName>ppt_x</p:attrName>
                                        </p:attrNameLst>
                                      </p:cBhvr>
                                      <p:tavLst>
                                        <p:tav tm="0">
                                          <p:val>
                                            <p:strVal val="#ppt_x-0.05"/>
                                          </p:val>
                                        </p:tav>
                                        <p:tav tm="100000">
                                          <p:val>
                                            <p:strVal val="#ppt_x"/>
                                          </p:val>
                                        </p:tav>
                                      </p:tavLst>
                                    </p:anim>
                                    <p:anim calcmode="lin" valueType="num">
                                      <p:cBhvr>
                                        <p:cTn id="142" dur="200" accel="100000" fill="hold">
                                          <p:stCondLst>
                                            <p:cond delay="800"/>
                                          </p:stCondLst>
                                        </p:cTn>
                                        <p:tgtEl>
                                          <p:spTgt spid="3">
                                            <p:txEl>
                                              <p:pRg st="13" end="13"/>
                                            </p:txEl>
                                          </p:spTgt>
                                        </p:tgtEl>
                                        <p:attrNameLst>
                                          <p:attrName>ppt_y</p:attrName>
                                        </p:attrNameLst>
                                      </p:cBhvr>
                                      <p:tavLst>
                                        <p:tav tm="0">
                                          <p:val>
                                            <p:strVal val="#ppt_y+0.1"/>
                                          </p:val>
                                        </p:tav>
                                        <p:tav tm="100000">
                                          <p:val>
                                            <p:strVal val="#ppt_y"/>
                                          </p:val>
                                        </p:tav>
                                      </p:tavLst>
                                    </p:anim>
                                  </p:childTnLst>
                                </p:cTn>
                              </p:par>
                            </p:childTnLst>
                          </p:cTn>
                        </p:par>
                      </p:childTnLst>
                    </p:cTn>
                  </p:par>
                  <p:par>
                    <p:cTn id="143" fill="hold">
                      <p:stCondLst>
                        <p:cond delay="indefinite"/>
                      </p:stCondLst>
                      <p:childTnLst>
                        <p:par>
                          <p:cTn id="144" fill="hold">
                            <p:stCondLst>
                              <p:cond delay="0"/>
                            </p:stCondLst>
                            <p:childTnLst>
                              <p:par>
                                <p:cTn id="145" presetID="30" presetClass="entr" presetSubtype="0" fill="hold" grpId="0" nodeType="clickEffect">
                                  <p:stCondLst>
                                    <p:cond delay="0"/>
                                  </p:stCondLst>
                                  <p:childTnLst>
                                    <p:set>
                                      <p:cBhvr>
                                        <p:cTn id="146" dur="1" fill="hold">
                                          <p:stCondLst>
                                            <p:cond delay="0"/>
                                          </p:stCondLst>
                                        </p:cTn>
                                        <p:tgtEl>
                                          <p:spTgt spid="3">
                                            <p:txEl>
                                              <p:pRg st="14" end="14"/>
                                            </p:txEl>
                                          </p:spTgt>
                                        </p:tgtEl>
                                        <p:attrNameLst>
                                          <p:attrName>style.visibility</p:attrName>
                                        </p:attrNameLst>
                                      </p:cBhvr>
                                      <p:to>
                                        <p:strVal val="visible"/>
                                      </p:to>
                                    </p:set>
                                    <p:animEffect transition="in" filter="fade">
                                      <p:cBhvr>
                                        <p:cTn id="147" dur="800" decel="100000"/>
                                        <p:tgtEl>
                                          <p:spTgt spid="3">
                                            <p:txEl>
                                              <p:pRg st="14" end="14"/>
                                            </p:txEl>
                                          </p:spTgt>
                                        </p:tgtEl>
                                      </p:cBhvr>
                                    </p:animEffect>
                                    <p:anim calcmode="lin" valueType="num">
                                      <p:cBhvr>
                                        <p:cTn id="148" dur="800" decel="100000" fill="hold"/>
                                        <p:tgtEl>
                                          <p:spTgt spid="3">
                                            <p:txEl>
                                              <p:pRg st="14" end="14"/>
                                            </p:txEl>
                                          </p:spTgt>
                                        </p:tgtEl>
                                        <p:attrNameLst>
                                          <p:attrName>style.rotation</p:attrName>
                                        </p:attrNameLst>
                                      </p:cBhvr>
                                      <p:tavLst>
                                        <p:tav tm="0">
                                          <p:val>
                                            <p:fltVal val="-90"/>
                                          </p:val>
                                        </p:tav>
                                        <p:tav tm="100000">
                                          <p:val>
                                            <p:fltVal val="0"/>
                                          </p:val>
                                        </p:tav>
                                      </p:tavLst>
                                    </p:anim>
                                    <p:anim calcmode="lin" valueType="num">
                                      <p:cBhvr>
                                        <p:cTn id="149" dur="800" decel="100000" fill="hold"/>
                                        <p:tgtEl>
                                          <p:spTgt spid="3">
                                            <p:txEl>
                                              <p:pRg st="14" end="14"/>
                                            </p:txEl>
                                          </p:spTgt>
                                        </p:tgtEl>
                                        <p:attrNameLst>
                                          <p:attrName>ppt_x</p:attrName>
                                        </p:attrNameLst>
                                      </p:cBhvr>
                                      <p:tavLst>
                                        <p:tav tm="0">
                                          <p:val>
                                            <p:strVal val="#ppt_x+0.4"/>
                                          </p:val>
                                        </p:tav>
                                        <p:tav tm="100000">
                                          <p:val>
                                            <p:strVal val="#ppt_x-0.05"/>
                                          </p:val>
                                        </p:tav>
                                      </p:tavLst>
                                    </p:anim>
                                    <p:anim calcmode="lin" valueType="num">
                                      <p:cBhvr>
                                        <p:cTn id="150" dur="800" decel="100000" fill="hold"/>
                                        <p:tgtEl>
                                          <p:spTgt spid="3">
                                            <p:txEl>
                                              <p:pRg st="14" end="14"/>
                                            </p:txEl>
                                          </p:spTgt>
                                        </p:tgtEl>
                                        <p:attrNameLst>
                                          <p:attrName>ppt_y</p:attrName>
                                        </p:attrNameLst>
                                      </p:cBhvr>
                                      <p:tavLst>
                                        <p:tav tm="0">
                                          <p:val>
                                            <p:strVal val="#ppt_y-0.4"/>
                                          </p:val>
                                        </p:tav>
                                        <p:tav tm="100000">
                                          <p:val>
                                            <p:strVal val="#ppt_y+0.1"/>
                                          </p:val>
                                        </p:tav>
                                      </p:tavLst>
                                    </p:anim>
                                    <p:anim calcmode="lin" valueType="num">
                                      <p:cBhvr>
                                        <p:cTn id="151" dur="200" accel="100000" fill="hold">
                                          <p:stCondLst>
                                            <p:cond delay="800"/>
                                          </p:stCondLst>
                                        </p:cTn>
                                        <p:tgtEl>
                                          <p:spTgt spid="3">
                                            <p:txEl>
                                              <p:pRg st="14" end="14"/>
                                            </p:txEl>
                                          </p:spTgt>
                                        </p:tgtEl>
                                        <p:attrNameLst>
                                          <p:attrName>ppt_x</p:attrName>
                                        </p:attrNameLst>
                                      </p:cBhvr>
                                      <p:tavLst>
                                        <p:tav tm="0">
                                          <p:val>
                                            <p:strVal val="#ppt_x-0.05"/>
                                          </p:val>
                                        </p:tav>
                                        <p:tav tm="100000">
                                          <p:val>
                                            <p:strVal val="#ppt_x"/>
                                          </p:val>
                                        </p:tav>
                                      </p:tavLst>
                                    </p:anim>
                                    <p:anim calcmode="lin" valueType="num">
                                      <p:cBhvr>
                                        <p:cTn id="152" dur="200" accel="100000" fill="hold">
                                          <p:stCondLst>
                                            <p:cond delay="800"/>
                                          </p:stCondLst>
                                        </p:cTn>
                                        <p:tgtEl>
                                          <p:spTgt spid="3">
                                            <p:txEl>
                                              <p:pRg st="14" end="14"/>
                                            </p:txEl>
                                          </p:spTgt>
                                        </p:tgtEl>
                                        <p:attrNameLst>
                                          <p:attrName>ppt_y</p:attrName>
                                        </p:attrNameLst>
                                      </p:cBhvr>
                                      <p:tavLst>
                                        <p:tav tm="0">
                                          <p:val>
                                            <p:strVal val="#ppt_y+0.1"/>
                                          </p:val>
                                        </p:tav>
                                        <p:tav tm="100000">
                                          <p:val>
                                            <p:strVal val="#ppt_y"/>
                                          </p:val>
                                        </p:tav>
                                      </p:tavLst>
                                    </p:anim>
                                  </p:childTnLst>
                                </p:cTn>
                              </p:par>
                            </p:childTnLst>
                          </p:cTn>
                        </p:par>
                      </p:childTnLst>
                    </p:cTn>
                  </p:par>
                  <p:par>
                    <p:cTn id="153" fill="hold">
                      <p:stCondLst>
                        <p:cond delay="indefinite"/>
                      </p:stCondLst>
                      <p:childTnLst>
                        <p:par>
                          <p:cTn id="154" fill="hold">
                            <p:stCondLst>
                              <p:cond delay="0"/>
                            </p:stCondLst>
                            <p:childTnLst>
                              <p:par>
                                <p:cTn id="155" presetID="30" presetClass="entr" presetSubtype="0" fill="hold" grpId="0" nodeType="clickEffect">
                                  <p:stCondLst>
                                    <p:cond delay="0"/>
                                  </p:stCondLst>
                                  <p:childTnLst>
                                    <p:set>
                                      <p:cBhvr>
                                        <p:cTn id="156" dur="1" fill="hold">
                                          <p:stCondLst>
                                            <p:cond delay="0"/>
                                          </p:stCondLst>
                                        </p:cTn>
                                        <p:tgtEl>
                                          <p:spTgt spid="3">
                                            <p:txEl>
                                              <p:pRg st="15" end="15"/>
                                            </p:txEl>
                                          </p:spTgt>
                                        </p:tgtEl>
                                        <p:attrNameLst>
                                          <p:attrName>style.visibility</p:attrName>
                                        </p:attrNameLst>
                                      </p:cBhvr>
                                      <p:to>
                                        <p:strVal val="visible"/>
                                      </p:to>
                                    </p:set>
                                    <p:animEffect transition="in" filter="fade">
                                      <p:cBhvr>
                                        <p:cTn id="157" dur="800" decel="100000"/>
                                        <p:tgtEl>
                                          <p:spTgt spid="3">
                                            <p:txEl>
                                              <p:pRg st="15" end="15"/>
                                            </p:txEl>
                                          </p:spTgt>
                                        </p:tgtEl>
                                      </p:cBhvr>
                                    </p:animEffect>
                                    <p:anim calcmode="lin" valueType="num">
                                      <p:cBhvr>
                                        <p:cTn id="158" dur="800" decel="100000" fill="hold"/>
                                        <p:tgtEl>
                                          <p:spTgt spid="3">
                                            <p:txEl>
                                              <p:pRg st="15" end="15"/>
                                            </p:txEl>
                                          </p:spTgt>
                                        </p:tgtEl>
                                        <p:attrNameLst>
                                          <p:attrName>style.rotation</p:attrName>
                                        </p:attrNameLst>
                                      </p:cBhvr>
                                      <p:tavLst>
                                        <p:tav tm="0">
                                          <p:val>
                                            <p:fltVal val="-90"/>
                                          </p:val>
                                        </p:tav>
                                        <p:tav tm="100000">
                                          <p:val>
                                            <p:fltVal val="0"/>
                                          </p:val>
                                        </p:tav>
                                      </p:tavLst>
                                    </p:anim>
                                    <p:anim calcmode="lin" valueType="num">
                                      <p:cBhvr>
                                        <p:cTn id="159" dur="800" decel="100000" fill="hold"/>
                                        <p:tgtEl>
                                          <p:spTgt spid="3">
                                            <p:txEl>
                                              <p:pRg st="15" end="15"/>
                                            </p:txEl>
                                          </p:spTgt>
                                        </p:tgtEl>
                                        <p:attrNameLst>
                                          <p:attrName>ppt_x</p:attrName>
                                        </p:attrNameLst>
                                      </p:cBhvr>
                                      <p:tavLst>
                                        <p:tav tm="0">
                                          <p:val>
                                            <p:strVal val="#ppt_x+0.4"/>
                                          </p:val>
                                        </p:tav>
                                        <p:tav tm="100000">
                                          <p:val>
                                            <p:strVal val="#ppt_x-0.05"/>
                                          </p:val>
                                        </p:tav>
                                      </p:tavLst>
                                    </p:anim>
                                    <p:anim calcmode="lin" valueType="num">
                                      <p:cBhvr>
                                        <p:cTn id="160" dur="800" decel="100000" fill="hold"/>
                                        <p:tgtEl>
                                          <p:spTgt spid="3">
                                            <p:txEl>
                                              <p:pRg st="15" end="15"/>
                                            </p:txEl>
                                          </p:spTgt>
                                        </p:tgtEl>
                                        <p:attrNameLst>
                                          <p:attrName>ppt_y</p:attrName>
                                        </p:attrNameLst>
                                      </p:cBhvr>
                                      <p:tavLst>
                                        <p:tav tm="0">
                                          <p:val>
                                            <p:strVal val="#ppt_y-0.4"/>
                                          </p:val>
                                        </p:tav>
                                        <p:tav tm="100000">
                                          <p:val>
                                            <p:strVal val="#ppt_y+0.1"/>
                                          </p:val>
                                        </p:tav>
                                      </p:tavLst>
                                    </p:anim>
                                    <p:anim calcmode="lin" valueType="num">
                                      <p:cBhvr>
                                        <p:cTn id="161" dur="200" accel="100000" fill="hold">
                                          <p:stCondLst>
                                            <p:cond delay="800"/>
                                          </p:stCondLst>
                                        </p:cTn>
                                        <p:tgtEl>
                                          <p:spTgt spid="3">
                                            <p:txEl>
                                              <p:pRg st="15" end="15"/>
                                            </p:txEl>
                                          </p:spTgt>
                                        </p:tgtEl>
                                        <p:attrNameLst>
                                          <p:attrName>ppt_x</p:attrName>
                                        </p:attrNameLst>
                                      </p:cBhvr>
                                      <p:tavLst>
                                        <p:tav tm="0">
                                          <p:val>
                                            <p:strVal val="#ppt_x-0.05"/>
                                          </p:val>
                                        </p:tav>
                                        <p:tav tm="100000">
                                          <p:val>
                                            <p:strVal val="#ppt_x"/>
                                          </p:val>
                                        </p:tav>
                                      </p:tavLst>
                                    </p:anim>
                                    <p:anim calcmode="lin" valueType="num">
                                      <p:cBhvr>
                                        <p:cTn id="162" dur="200" accel="100000" fill="hold">
                                          <p:stCondLst>
                                            <p:cond delay="800"/>
                                          </p:stCondLst>
                                        </p:cTn>
                                        <p:tgtEl>
                                          <p:spTgt spid="3">
                                            <p:txEl>
                                              <p:pRg st="15" end="15"/>
                                            </p:txEl>
                                          </p:spTgt>
                                        </p:tgtEl>
                                        <p:attrNameLst>
                                          <p:attrName>ppt_y</p:attrName>
                                        </p:attrNameLst>
                                      </p:cBhvr>
                                      <p:tavLst>
                                        <p:tav tm="0">
                                          <p:val>
                                            <p:strVal val="#ppt_y+0.1"/>
                                          </p:val>
                                        </p:tav>
                                        <p:tav tm="100000">
                                          <p:val>
                                            <p:strVal val="#ppt_y"/>
                                          </p:val>
                                        </p:tav>
                                      </p:tavLst>
                                    </p:anim>
                                  </p:childTnLst>
                                </p:cTn>
                              </p:par>
                            </p:childTnLst>
                          </p:cTn>
                        </p:par>
                      </p:childTnLst>
                    </p:cTn>
                  </p:par>
                  <p:par>
                    <p:cTn id="163" fill="hold">
                      <p:stCondLst>
                        <p:cond delay="indefinite"/>
                      </p:stCondLst>
                      <p:childTnLst>
                        <p:par>
                          <p:cTn id="164" fill="hold">
                            <p:stCondLst>
                              <p:cond delay="0"/>
                            </p:stCondLst>
                            <p:childTnLst>
                              <p:par>
                                <p:cTn id="165" presetID="30" presetClass="entr" presetSubtype="0" fill="hold" grpId="0" nodeType="clickEffect">
                                  <p:stCondLst>
                                    <p:cond delay="0"/>
                                  </p:stCondLst>
                                  <p:childTnLst>
                                    <p:set>
                                      <p:cBhvr>
                                        <p:cTn id="166" dur="1" fill="hold">
                                          <p:stCondLst>
                                            <p:cond delay="0"/>
                                          </p:stCondLst>
                                        </p:cTn>
                                        <p:tgtEl>
                                          <p:spTgt spid="3">
                                            <p:txEl>
                                              <p:pRg st="16" end="16"/>
                                            </p:txEl>
                                          </p:spTgt>
                                        </p:tgtEl>
                                        <p:attrNameLst>
                                          <p:attrName>style.visibility</p:attrName>
                                        </p:attrNameLst>
                                      </p:cBhvr>
                                      <p:to>
                                        <p:strVal val="visible"/>
                                      </p:to>
                                    </p:set>
                                    <p:animEffect transition="in" filter="fade">
                                      <p:cBhvr>
                                        <p:cTn id="167" dur="800" decel="100000"/>
                                        <p:tgtEl>
                                          <p:spTgt spid="3">
                                            <p:txEl>
                                              <p:pRg st="16" end="16"/>
                                            </p:txEl>
                                          </p:spTgt>
                                        </p:tgtEl>
                                      </p:cBhvr>
                                    </p:animEffect>
                                    <p:anim calcmode="lin" valueType="num">
                                      <p:cBhvr>
                                        <p:cTn id="168" dur="800" decel="100000" fill="hold"/>
                                        <p:tgtEl>
                                          <p:spTgt spid="3">
                                            <p:txEl>
                                              <p:pRg st="16" end="16"/>
                                            </p:txEl>
                                          </p:spTgt>
                                        </p:tgtEl>
                                        <p:attrNameLst>
                                          <p:attrName>style.rotation</p:attrName>
                                        </p:attrNameLst>
                                      </p:cBhvr>
                                      <p:tavLst>
                                        <p:tav tm="0">
                                          <p:val>
                                            <p:fltVal val="-90"/>
                                          </p:val>
                                        </p:tav>
                                        <p:tav tm="100000">
                                          <p:val>
                                            <p:fltVal val="0"/>
                                          </p:val>
                                        </p:tav>
                                      </p:tavLst>
                                    </p:anim>
                                    <p:anim calcmode="lin" valueType="num">
                                      <p:cBhvr>
                                        <p:cTn id="169" dur="800" decel="100000" fill="hold"/>
                                        <p:tgtEl>
                                          <p:spTgt spid="3">
                                            <p:txEl>
                                              <p:pRg st="16" end="16"/>
                                            </p:txEl>
                                          </p:spTgt>
                                        </p:tgtEl>
                                        <p:attrNameLst>
                                          <p:attrName>ppt_x</p:attrName>
                                        </p:attrNameLst>
                                      </p:cBhvr>
                                      <p:tavLst>
                                        <p:tav tm="0">
                                          <p:val>
                                            <p:strVal val="#ppt_x+0.4"/>
                                          </p:val>
                                        </p:tav>
                                        <p:tav tm="100000">
                                          <p:val>
                                            <p:strVal val="#ppt_x-0.05"/>
                                          </p:val>
                                        </p:tav>
                                      </p:tavLst>
                                    </p:anim>
                                    <p:anim calcmode="lin" valueType="num">
                                      <p:cBhvr>
                                        <p:cTn id="170" dur="800" decel="100000" fill="hold"/>
                                        <p:tgtEl>
                                          <p:spTgt spid="3">
                                            <p:txEl>
                                              <p:pRg st="16" end="16"/>
                                            </p:txEl>
                                          </p:spTgt>
                                        </p:tgtEl>
                                        <p:attrNameLst>
                                          <p:attrName>ppt_y</p:attrName>
                                        </p:attrNameLst>
                                      </p:cBhvr>
                                      <p:tavLst>
                                        <p:tav tm="0">
                                          <p:val>
                                            <p:strVal val="#ppt_y-0.4"/>
                                          </p:val>
                                        </p:tav>
                                        <p:tav tm="100000">
                                          <p:val>
                                            <p:strVal val="#ppt_y+0.1"/>
                                          </p:val>
                                        </p:tav>
                                      </p:tavLst>
                                    </p:anim>
                                    <p:anim calcmode="lin" valueType="num">
                                      <p:cBhvr>
                                        <p:cTn id="171" dur="200" accel="100000" fill="hold">
                                          <p:stCondLst>
                                            <p:cond delay="800"/>
                                          </p:stCondLst>
                                        </p:cTn>
                                        <p:tgtEl>
                                          <p:spTgt spid="3">
                                            <p:txEl>
                                              <p:pRg st="16" end="16"/>
                                            </p:txEl>
                                          </p:spTgt>
                                        </p:tgtEl>
                                        <p:attrNameLst>
                                          <p:attrName>ppt_x</p:attrName>
                                        </p:attrNameLst>
                                      </p:cBhvr>
                                      <p:tavLst>
                                        <p:tav tm="0">
                                          <p:val>
                                            <p:strVal val="#ppt_x-0.05"/>
                                          </p:val>
                                        </p:tav>
                                        <p:tav tm="100000">
                                          <p:val>
                                            <p:strVal val="#ppt_x"/>
                                          </p:val>
                                        </p:tav>
                                      </p:tavLst>
                                    </p:anim>
                                    <p:anim calcmode="lin" valueType="num">
                                      <p:cBhvr>
                                        <p:cTn id="172" dur="200" accel="100000" fill="hold">
                                          <p:stCondLst>
                                            <p:cond delay="800"/>
                                          </p:stCondLst>
                                        </p:cTn>
                                        <p:tgtEl>
                                          <p:spTgt spid="3">
                                            <p:txEl>
                                              <p:pRg st="16" end="16"/>
                                            </p:txEl>
                                          </p:spTgt>
                                        </p:tgtEl>
                                        <p:attrNameLst>
                                          <p:attrName>ppt_y</p:attrName>
                                        </p:attrNameLst>
                                      </p:cBhvr>
                                      <p:tavLst>
                                        <p:tav tm="0">
                                          <p:val>
                                            <p:strVal val="#ppt_y+0.1"/>
                                          </p:val>
                                        </p:tav>
                                        <p:tav tm="100000">
                                          <p:val>
                                            <p:strVal val="#ppt_y"/>
                                          </p:val>
                                        </p:tav>
                                      </p:tavLst>
                                    </p:anim>
                                  </p:childTnLst>
                                </p:cTn>
                              </p:par>
                            </p:childTnLst>
                          </p:cTn>
                        </p:par>
                      </p:childTnLst>
                    </p:cTn>
                  </p:par>
                  <p:par>
                    <p:cTn id="173" fill="hold">
                      <p:stCondLst>
                        <p:cond delay="indefinite"/>
                      </p:stCondLst>
                      <p:childTnLst>
                        <p:par>
                          <p:cTn id="174" fill="hold">
                            <p:stCondLst>
                              <p:cond delay="0"/>
                            </p:stCondLst>
                            <p:childTnLst>
                              <p:par>
                                <p:cTn id="175" presetID="30" presetClass="entr" presetSubtype="0" fill="hold" grpId="0" nodeType="clickEffect">
                                  <p:stCondLst>
                                    <p:cond delay="0"/>
                                  </p:stCondLst>
                                  <p:childTnLst>
                                    <p:set>
                                      <p:cBhvr>
                                        <p:cTn id="176" dur="1" fill="hold">
                                          <p:stCondLst>
                                            <p:cond delay="0"/>
                                          </p:stCondLst>
                                        </p:cTn>
                                        <p:tgtEl>
                                          <p:spTgt spid="3">
                                            <p:txEl>
                                              <p:pRg st="17" end="17"/>
                                            </p:txEl>
                                          </p:spTgt>
                                        </p:tgtEl>
                                        <p:attrNameLst>
                                          <p:attrName>style.visibility</p:attrName>
                                        </p:attrNameLst>
                                      </p:cBhvr>
                                      <p:to>
                                        <p:strVal val="visible"/>
                                      </p:to>
                                    </p:set>
                                    <p:animEffect transition="in" filter="fade">
                                      <p:cBhvr>
                                        <p:cTn id="177" dur="800" decel="100000"/>
                                        <p:tgtEl>
                                          <p:spTgt spid="3">
                                            <p:txEl>
                                              <p:pRg st="17" end="17"/>
                                            </p:txEl>
                                          </p:spTgt>
                                        </p:tgtEl>
                                      </p:cBhvr>
                                    </p:animEffect>
                                    <p:anim calcmode="lin" valueType="num">
                                      <p:cBhvr>
                                        <p:cTn id="178" dur="800" decel="100000" fill="hold"/>
                                        <p:tgtEl>
                                          <p:spTgt spid="3">
                                            <p:txEl>
                                              <p:pRg st="17" end="17"/>
                                            </p:txEl>
                                          </p:spTgt>
                                        </p:tgtEl>
                                        <p:attrNameLst>
                                          <p:attrName>style.rotation</p:attrName>
                                        </p:attrNameLst>
                                      </p:cBhvr>
                                      <p:tavLst>
                                        <p:tav tm="0">
                                          <p:val>
                                            <p:fltVal val="-90"/>
                                          </p:val>
                                        </p:tav>
                                        <p:tav tm="100000">
                                          <p:val>
                                            <p:fltVal val="0"/>
                                          </p:val>
                                        </p:tav>
                                      </p:tavLst>
                                    </p:anim>
                                    <p:anim calcmode="lin" valueType="num">
                                      <p:cBhvr>
                                        <p:cTn id="179" dur="800" decel="100000" fill="hold"/>
                                        <p:tgtEl>
                                          <p:spTgt spid="3">
                                            <p:txEl>
                                              <p:pRg st="17" end="17"/>
                                            </p:txEl>
                                          </p:spTgt>
                                        </p:tgtEl>
                                        <p:attrNameLst>
                                          <p:attrName>ppt_x</p:attrName>
                                        </p:attrNameLst>
                                      </p:cBhvr>
                                      <p:tavLst>
                                        <p:tav tm="0">
                                          <p:val>
                                            <p:strVal val="#ppt_x+0.4"/>
                                          </p:val>
                                        </p:tav>
                                        <p:tav tm="100000">
                                          <p:val>
                                            <p:strVal val="#ppt_x-0.05"/>
                                          </p:val>
                                        </p:tav>
                                      </p:tavLst>
                                    </p:anim>
                                    <p:anim calcmode="lin" valueType="num">
                                      <p:cBhvr>
                                        <p:cTn id="180" dur="800" decel="100000" fill="hold"/>
                                        <p:tgtEl>
                                          <p:spTgt spid="3">
                                            <p:txEl>
                                              <p:pRg st="17" end="17"/>
                                            </p:txEl>
                                          </p:spTgt>
                                        </p:tgtEl>
                                        <p:attrNameLst>
                                          <p:attrName>ppt_y</p:attrName>
                                        </p:attrNameLst>
                                      </p:cBhvr>
                                      <p:tavLst>
                                        <p:tav tm="0">
                                          <p:val>
                                            <p:strVal val="#ppt_y-0.4"/>
                                          </p:val>
                                        </p:tav>
                                        <p:tav tm="100000">
                                          <p:val>
                                            <p:strVal val="#ppt_y+0.1"/>
                                          </p:val>
                                        </p:tav>
                                      </p:tavLst>
                                    </p:anim>
                                    <p:anim calcmode="lin" valueType="num">
                                      <p:cBhvr>
                                        <p:cTn id="181" dur="200" accel="100000" fill="hold">
                                          <p:stCondLst>
                                            <p:cond delay="800"/>
                                          </p:stCondLst>
                                        </p:cTn>
                                        <p:tgtEl>
                                          <p:spTgt spid="3">
                                            <p:txEl>
                                              <p:pRg st="17" end="17"/>
                                            </p:txEl>
                                          </p:spTgt>
                                        </p:tgtEl>
                                        <p:attrNameLst>
                                          <p:attrName>ppt_x</p:attrName>
                                        </p:attrNameLst>
                                      </p:cBhvr>
                                      <p:tavLst>
                                        <p:tav tm="0">
                                          <p:val>
                                            <p:strVal val="#ppt_x-0.05"/>
                                          </p:val>
                                        </p:tav>
                                        <p:tav tm="100000">
                                          <p:val>
                                            <p:strVal val="#ppt_x"/>
                                          </p:val>
                                        </p:tav>
                                      </p:tavLst>
                                    </p:anim>
                                    <p:anim calcmode="lin" valueType="num">
                                      <p:cBhvr>
                                        <p:cTn id="182" dur="200" accel="100000" fill="hold">
                                          <p:stCondLst>
                                            <p:cond delay="800"/>
                                          </p:stCondLst>
                                        </p:cTn>
                                        <p:tgtEl>
                                          <p:spTgt spid="3">
                                            <p:txEl>
                                              <p:pRg st="17" end="17"/>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Hastane </a:t>
            </a:r>
            <a:r>
              <a:rPr lang="tr-TR" b="1" dirty="0" smtClean="0"/>
              <a:t>Okulları/Hastane Sınıfları</a:t>
            </a:r>
            <a:endParaRPr lang="tr-TR" dirty="0"/>
          </a:p>
        </p:txBody>
      </p:sp>
      <p:sp>
        <p:nvSpPr>
          <p:cNvPr id="3" name="İçerik Yer Tutucusu 2"/>
          <p:cNvSpPr>
            <a:spLocks noGrp="1"/>
          </p:cNvSpPr>
          <p:nvPr>
            <p:ph idx="1"/>
          </p:nvPr>
        </p:nvSpPr>
        <p:spPr>
          <a:xfrm>
            <a:off x="1975104" y="1664208"/>
            <a:ext cx="9529508" cy="1780956"/>
          </a:xfrm>
        </p:spPr>
        <p:txBody>
          <a:bodyPr/>
          <a:lstStyle/>
          <a:p>
            <a:pPr algn="just">
              <a:lnSpc>
                <a:spcPct val="150000"/>
              </a:lnSpc>
            </a:pPr>
            <a:r>
              <a:rPr lang="tr-TR" dirty="0" smtClean="0"/>
              <a:t>Hastane okullarının amacı; hastanede yatan okul dönemi çocuklarının okul yaşantılarının kesintiye uğramadan hastane ortamında devam ettirilmesi ve çocuğun kendi okuluna dönüşünde eğitimin kesintisiz olarak devamının sağlanmasıdır.</a:t>
            </a:r>
          </a:p>
          <a:p>
            <a:pPr marL="0" indent="0" algn="just">
              <a:lnSpc>
                <a:spcPct val="150000"/>
              </a:lnSpc>
              <a:buNone/>
            </a:pPr>
            <a:endParaRPr lang="tr-TR" dirty="0" smtClean="0"/>
          </a:p>
          <a:p>
            <a:pPr marL="0" indent="0" algn="just">
              <a:lnSpc>
                <a:spcPct val="150000"/>
              </a:lnSpc>
              <a:buNone/>
            </a:pPr>
            <a:endParaRPr lang="tr-TR" dirty="0"/>
          </a:p>
        </p:txBody>
      </p:sp>
      <p:sp>
        <p:nvSpPr>
          <p:cNvPr id="6" name="Dikdörtgen 5"/>
          <p:cNvSpPr/>
          <p:nvPr/>
        </p:nvSpPr>
        <p:spPr>
          <a:xfrm>
            <a:off x="3042038" y="3604598"/>
            <a:ext cx="7395640" cy="3170099"/>
          </a:xfrm>
          <a:prstGeom prst="rect">
            <a:avLst/>
          </a:prstGeom>
        </p:spPr>
        <p:txBody>
          <a:bodyPr wrap="square">
            <a:spAutoFit/>
          </a:bodyPr>
          <a:lstStyle/>
          <a:p>
            <a:pPr lvl="0"/>
            <a:r>
              <a:rPr lang="tr-TR" b="1" dirty="0"/>
              <a:t>Hastaneye Hazırlayıcı Eğitimde Kullanılan Terapiler</a:t>
            </a:r>
            <a:r>
              <a:rPr lang="tr-TR" sz="1000" dirty="0"/>
              <a:t/>
            </a:r>
            <a:br>
              <a:rPr lang="tr-TR" sz="1000" dirty="0"/>
            </a:br>
            <a:endParaRPr lang="tr-TR" sz="1000" dirty="0" smtClean="0"/>
          </a:p>
          <a:p>
            <a:pPr lvl="0"/>
            <a:r>
              <a:rPr lang="tr-TR" dirty="0" smtClean="0"/>
              <a:t>Sanat </a:t>
            </a:r>
            <a:r>
              <a:rPr lang="tr-TR" dirty="0"/>
              <a:t>Terapisi</a:t>
            </a:r>
          </a:p>
          <a:p>
            <a:pPr lvl="0"/>
            <a:endParaRPr lang="tr-TR" sz="1600" dirty="0"/>
          </a:p>
          <a:p>
            <a:pPr lvl="0"/>
            <a:r>
              <a:rPr lang="tr-TR" dirty="0"/>
              <a:t>Müzik terapisi</a:t>
            </a:r>
          </a:p>
          <a:p>
            <a:pPr lvl="0"/>
            <a:endParaRPr lang="tr-TR" sz="1600" dirty="0"/>
          </a:p>
          <a:p>
            <a:pPr lvl="0"/>
            <a:r>
              <a:rPr lang="tr-TR" dirty="0" err="1"/>
              <a:t>Terapötik</a:t>
            </a:r>
            <a:r>
              <a:rPr lang="tr-TR" dirty="0"/>
              <a:t> oyun</a:t>
            </a:r>
          </a:p>
          <a:p>
            <a:pPr lvl="0"/>
            <a:endParaRPr lang="tr-TR" sz="1600" dirty="0"/>
          </a:p>
          <a:p>
            <a:pPr lvl="0"/>
            <a:r>
              <a:rPr lang="tr-TR" dirty="0"/>
              <a:t>Kum oyunu terapisi</a:t>
            </a:r>
          </a:p>
          <a:p>
            <a:pPr lvl="0"/>
            <a:endParaRPr lang="tr-TR" sz="1600" dirty="0"/>
          </a:p>
          <a:p>
            <a:pPr lvl="0"/>
            <a:r>
              <a:rPr lang="tr-TR" dirty="0"/>
              <a:t>Pet terapi</a:t>
            </a:r>
            <a:endParaRPr lang="tr-TR" sz="1600" dirty="0"/>
          </a:p>
          <a:p>
            <a:endParaRPr lang="tr-TR" dirty="0"/>
          </a:p>
        </p:txBody>
      </p:sp>
    </p:spTree>
    <p:extLst>
      <p:ext uri="{BB962C8B-B14F-4D97-AF65-F5344CB8AC3E}">
        <p14:creationId xmlns:p14="http://schemas.microsoft.com/office/powerpoint/2010/main" val="467468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1" fill="hold" grpId="0" nodeType="clickEffect">
                                  <p:stCondLst>
                                    <p:cond delay="0"/>
                                  </p:stCondLst>
                                  <p:childTnLst>
                                    <p:anim calcmode="lin" valueType="num">
                                      <p:cBhvr additive="base">
                                        <p:cTn id="6"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7" dur="500"/>
                                        <p:tgtEl>
                                          <p:spTgt spid="3">
                                            <p:txEl>
                                              <p:pRg st="0" end="0"/>
                                            </p:txEl>
                                          </p:spTgt>
                                        </p:tgtEl>
                                        <p:attrNameLst>
                                          <p:attrName>ppt_y</p:attrName>
                                        </p:attrNameLst>
                                      </p:cBhvr>
                                      <p:tavLst>
                                        <p:tav tm="0">
                                          <p:val>
                                            <p:strVal val="ppt_y"/>
                                          </p:val>
                                        </p:tav>
                                        <p:tav tm="100000">
                                          <p:val>
                                            <p:strVal val="0-ppt_h/2"/>
                                          </p:val>
                                        </p:tav>
                                      </p:tavLst>
                                    </p:anim>
                                    <p:set>
                                      <p:cBhvr>
                                        <p:cTn id="8"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lvl="0"/>
            <a:r>
              <a:rPr lang="tr-TR" b="1" dirty="0"/>
              <a:t>ÇOCUĞU HASTANEYE HAZIRLAMAK</a:t>
            </a:r>
            <a:r>
              <a:rPr lang="tr-TR" dirty="0"/>
              <a:t/>
            </a:r>
            <a:br>
              <a:rPr lang="tr-TR" dirty="0"/>
            </a:br>
            <a:endParaRPr lang="tr-TR" dirty="0"/>
          </a:p>
        </p:txBody>
      </p:sp>
      <p:sp>
        <p:nvSpPr>
          <p:cNvPr id="3" name="İçerik Yer Tutucusu 2"/>
          <p:cNvSpPr>
            <a:spLocks noGrp="1"/>
          </p:cNvSpPr>
          <p:nvPr>
            <p:ph idx="1"/>
          </p:nvPr>
        </p:nvSpPr>
        <p:spPr>
          <a:xfrm>
            <a:off x="1408176" y="1207008"/>
            <a:ext cx="10096436" cy="4704214"/>
          </a:xfrm>
        </p:spPr>
        <p:txBody>
          <a:bodyPr/>
          <a:lstStyle/>
          <a:p>
            <a:pPr marL="0" indent="0">
              <a:buNone/>
            </a:pPr>
            <a:endParaRPr lang="tr-TR" dirty="0" smtClean="0"/>
          </a:p>
          <a:p>
            <a:r>
              <a:rPr lang="tr-TR" dirty="0" smtClean="0"/>
              <a:t>Ebeveynle birlikte hastane gezileri</a:t>
            </a:r>
          </a:p>
          <a:p>
            <a:r>
              <a:rPr lang="tr-TR" dirty="0" smtClean="0"/>
              <a:t>Hastane ve hastane personelinin tanıtılması</a:t>
            </a:r>
          </a:p>
          <a:p>
            <a:r>
              <a:rPr lang="tr-TR" dirty="0" smtClean="0"/>
              <a:t>Kullanılan tıbbi aletlerin tanıtılması</a:t>
            </a:r>
          </a:p>
          <a:p>
            <a:r>
              <a:rPr lang="tr-TR" dirty="0" smtClean="0"/>
              <a:t>Çocukla tıbbi oyunlar oynama ( doktor setleri </a:t>
            </a:r>
            <a:r>
              <a:rPr lang="tr-TR" dirty="0" err="1" smtClean="0"/>
              <a:t>vs</a:t>
            </a:r>
            <a:r>
              <a:rPr lang="tr-TR" dirty="0" smtClean="0"/>
              <a:t>)</a:t>
            </a:r>
          </a:p>
          <a:p>
            <a:r>
              <a:rPr lang="tr-TR" dirty="0" smtClean="0"/>
              <a:t>Sağlık personeli tarafından sıcak karşılanma</a:t>
            </a:r>
          </a:p>
          <a:p>
            <a:r>
              <a:rPr lang="tr-TR" dirty="0" smtClean="0"/>
              <a:t>Yapılacak işlemlerin gelişim dönemine uygun dürüst bir şekilde açıklanması</a:t>
            </a:r>
            <a:endParaRPr lang="tr-TR" dirty="0"/>
          </a:p>
        </p:txBody>
      </p:sp>
    </p:spTree>
    <p:extLst>
      <p:ext uri="{BB962C8B-B14F-4D97-AF65-F5344CB8AC3E}">
        <p14:creationId xmlns:p14="http://schemas.microsoft.com/office/powerpoint/2010/main" val="376793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arn(inVertical)">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lvl="0"/>
            <a:r>
              <a:rPr lang="tr-TR" b="1" dirty="0" smtClean="0"/>
              <a:t>Çocuğu Hastanede Yatmaya Hazırlamak</a:t>
            </a:r>
            <a:r>
              <a:rPr lang="tr-TR" dirty="0"/>
              <a:t/>
            </a:r>
            <a:br>
              <a:rPr lang="tr-TR" dirty="0"/>
            </a:br>
            <a:endParaRPr lang="tr-TR" dirty="0"/>
          </a:p>
        </p:txBody>
      </p:sp>
      <p:sp>
        <p:nvSpPr>
          <p:cNvPr id="3" name="İçerik Yer Tutucusu 2"/>
          <p:cNvSpPr>
            <a:spLocks noGrp="1"/>
          </p:cNvSpPr>
          <p:nvPr>
            <p:ph idx="1"/>
          </p:nvPr>
        </p:nvSpPr>
        <p:spPr>
          <a:xfrm>
            <a:off x="1892808" y="1289304"/>
            <a:ext cx="9611804" cy="5203860"/>
          </a:xfrm>
        </p:spPr>
        <p:txBody>
          <a:bodyPr>
            <a:normAutofit fontScale="77500" lnSpcReduction="20000"/>
          </a:bodyPr>
          <a:lstStyle/>
          <a:p>
            <a:pPr algn="just">
              <a:lnSpc>
                <a:spcPct val="150000"/>
              </a:lnSpc>
            </a:pPr>
            <a:r>
              <a:rPr lang="tr-TR" sz="2200" dirty="0" smtClean="0"/>
              <a:t>Annenin çocukla birlikte kalması,</a:t>
            </a:r>
          </a:p>
          <a:p>
            <a:pPr algn="just">
              <a:lnSpc>
                <a:spcPct val="150000"/>
              </a:lnSpc>
            </a:pPr>
            <a:r>
              <a:rPr lang="tr-TR" sz="2000" dirty="0" smtClean="0"/>
              <a:t>Tanıtım </a:t>
            </a:r>
            <a:r>
              <a:rPr lang="tr-TR" sz="2000" dirty="0"/>
              <a:t>filmleri ve gösterileri, oyunlar, konferanslar, yazılı materyaller (broşürler, tanıtım yazıları), renkli resimler, oyuncaklar, fotoğraflar ve kitapların yanı sıra </a:t>
            </a:r>
            <a:r>
              <a:rPr lang="tr-TR" sz="2000" dirty="0" smtClean="0"/>
              <a:t>evden </a:t>
            </a:r>
            <a:r>
              <a:rPr lang="tr-TR" sz="2000" dirty="0"/>
              <a:t>getirilen çocuğa ait oyuncaklarla hazırlanan </a:t>
            </a:r>
            <a:r>
              <a:rPr lang="tr-TR" sz="2000" dirty="0" smtClean="0"/>
              <a:t>oda…</a:t>
            </a:r>
          </a:p>
          <a:p>
            <a:pPr algn="just">
              <a:lnSpc>
                <a:spcPct val="150000"/>
              </a:lnSpc>
            </a:pPr>
            <a:r>
              <a:rPr lang="tr-TR" sz="2200" dirty="0" smtClean="0"/>
              <a:t>Ziyaretçi saatlerinin ve sayısının artırılması,</a:t>
            </a:r>
          </a:p>
          <a:p>
            <a:pPr algn="just">
              <a:lnSpc>
                <a:spcPct val="150000"/>
              </a:lnSpc>
            </a:pPr>
            <a:r>
              <a:rPr lang="tr-TR" sz="2000" dirty="0" smtClean="0"/>
              <a:t>Çocuğun duygularını ve ifadelerini etkili şekilde dinlemek,</a:t>
            </a:r>
          </a:p>
          <a:p>
            <a:pPr algn="just">
              <a:lnSpc>
                <a:spcPct val="150000"/>
              </a:lnSpc>
            </a:pPr>
            <a:r>
              <a:rPr lang="tr-TR" sz="2000" dirty="0" smtClean="0"/>
              <a:t>Çocuğa dürüstçe açıklamalarda bulunmak,</a:t>
            </a:r>
          </a:p>
          <a:p>
            <a:pPr algn="just">
              <a:lnSpc>
                <a:spcPct val="150000"/>
              </a:lnSpc>
            </a:pPr>
            <a:r>
              <a:rPr lang="tr-TR" sz="2000" dirty="0" smtClean="0"/>
              <a:t>Ebeveyn ve çocuğun hastalık ve yapılacak işlemler hakkında bilgilendirilmesi,</a:t>
            </a:r>
          </a:p>
          <a:p>
            <a:pPr algn="just">
              <a:lnSpc>
                <a:spcPct val="150000"/>
              </a:lnSpc>
            </a:pPr>
            <a:r>
              <a:rPr lang="tr-TR" sz="2000" dirty="0"/>
              <a:t>Oyun odaları ve hastane okullarının artırılması,</a:t>
            </a:r>
          </a:p>
          <a:p>
            <a:pPr algn="just">
              <a:lnSpc>
                <a:spcPct val="150000"/>
              </a:lnSpc>
            </a:pPr>
            <a:r>
              <a:rPr lang="tr-TR" sz="2000" dirty="0"/>
              <a:t>Burada çalışacak personel istihdamı,</a:t>
            </a:r>
          </a:p>
          <a:p>
            <a:pPr algn="just">
              <a:lnSpc>
                <a:spcPct val="150000"/>
              </a:lnSpc>
            </a:pPr>
            <a:r>
              <a:rPr lang="tr-TR" sz="2000" dirty="0"/>
              <a:t>Personele iletişim kurma beceri eğitimleri verilmesi,</a:t>
            </a:r>
          </a:p>
          <a:p>
            <a:pPr algn="just">
              <a:lnSpc>
                <a:spcPct val="150000"/>
              </a:lnSpc>
            </a:pPr>
            <a:r>
              <a:rPr lang="tr-TR" sz="2000" dirty="0"/>
              <a:t>Çocuğun kendine ait onun için özel bir eşyasını yanında getirmesi.</a:t>
            </a:r>
          </a:p>
          <a:p>
            <a:endParaRPr lang="tr-TR" sz="2000" dirty="0"/>
          </a:p>
          <a:p>
            <a:pPr algn="just">
              <a:lnSpc>
                <a:spcPct val="150000"/>
              </a:lnSpc>
            </a:pPr>
            <a:endParaRPr lang="tr-TR" sz="2000" dirty="0" smtClean="0"/>
          </a:p>
          <a:p>
            <a:pPr marL="0" indent="0" algn="just">
              <a:lnSpc>
                <a:spcPct val="150000"/>
              </a:lnSpc>
              <a:buNone/>
            </a:pPr>
            <a:endParaRPr lang="tr-TR" dirty="0" smtClean="0"/>
          </a:p>
          <a:p>
            <a:pPr algn="just">
              <a:lnSpc>
                <a:spcPct val="150000"/>
              </a:lnSpc>
            </a:pPr>
            <a:endParaRPr lang="tr-TR" dirty="0" smtClean="0"/>
          </a:p>
          <a:p>
            <a:pPr algn="just">
              <a:lnSpc>
                <a:spcPct val="150000"/>
              </a:lnSpc>
            </a:pPr>
            <a:endParaRPr lang="tr-TR" dirty="0" smtClean="0"/>
          </a:p>
          <a:p>
            <a:pPr algn="just">
              <a:lnSpc>
                <a:spcPct val="150000"/>
              </a:lnSpc>
            </a:pPr>
            <a:endParaRPr lang="tr-TR" dirty="0"/>
          </a:p>
        </p:txBody>
      </p:sp>
    </p:spTree>
    <p:extLst>
      <p:ext uri="{BB962C8B-B14F-4D97-AF65-F5344CB8AC3E}">
        <p14:creationId xmlns:p14="http://schemas.microsoft.com/office/powerpoint/2010/main" val="3905765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ircle(in)">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ircle(in)">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circle(in)">
                                      <p:cBhvr>
                                        <p:cTn id="52"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65216" y="753419"/>
            <a:ext cx="8911687" cy="1280890"/>
          </a:xfrm>
        </p:spPr>
        <p:txBody>
          <a:bodyPr>
            <a:normAutofit fontScale="90000"/>
          </a:bodyPr>
          <a:lstStyle/>
          <a:p>
            <a:pPr lvl="0">
              <a:lnSpc>
                <a:spcPct val="100000"/>
              </a:lnSpc>
              <a:spcBef>
                <a:spcPts val="600"/>
              </a:spcBef>
            </a:pPr>
            <a:r>
              <a:rPr lang="tr-TR" sz="2400" b="1" dirty="0">
                <a:solidFill>
                  <a:prstClr val="black"/>
                </a:solidFill>
                <a:latin typeface="Century Schoolbook"/>
                <a:ea typeface="+mn-ea"/>
                <a:cs typeface="+mn-cs"/>
              </a:rPr>
              <a:t>Çocuklara Yönelik Hastane Yaşantısına Hazırlayıcı Eğitimi Hazırlarken Göz Önünde Bulundurulması Gerekenler </a:t>
            </a:r>
            <a:br>
              <a:rPr lang="tr-TR" sz="2400" b="1" dirty="0">
                <a:solidFill>
                  <a:prstClr val="black"/>
                </a:solidFill>
                <a:latin typeface="Century Schoolbook"/>
                <a:ea typeface="+mn-ea"/>
                <a:cs typeface="+mn-cs"/>
              </a:rPr>
            </a:br>
            <a:endParaRPr lang="tr-TR" dirty="0"/>
          </a:p>
        </p:txBody>
      </p:sp>
      <p:sp>
        <p:nvSpPr>
          <p:cNvPr id="3" name="İçerik Yer Tutucusu 2"/>
          <p:cNvSpPr>
            <a:spLocks noGrp="1"/>
          </p:cNvSpPr>
          <p:nvPr>
            <p:ph idx="1"/>
          </p:nvPr>
        </p:nvSpPr>
        <p:spPr>
          <a:xfrm>
            <a:off x="1948872" y="1727200"/>
            <a:ext cx="9882909" cy="4867564"/>
          </a:xfrm>
        </p:spPr>
        <p:txBody>
          <a:bodyPr>
            <a:normAutofit fontScale="77500" lnSpcReduction="20000"/>
          </a:bodyPr>
          <a:lstStyle/>
          <a:p>
            <a:pPr marL="274320" lvl="0" indent="-274320">
              <a:lnSpc>
                <a:spcPct val="100000"/>
              </a:lnSpc>
              <a:spcBef>
                <a:spcPts val="600"/>
              </a:spcBef>
              <a:buClr>
                <a:srgbClr val="FE8637"/>
              </a:buClr>
              <a:buSzPct val="70000"/>
              <a:buFont typeface="Wingdings"/>
              <a:buChar char=""/>
            </a:pPr>
            <a:r>
              <a:rPr lang="tr-TR" sz="2400" b="1" dirty="0">
                <a:solidFill>
                  <a:prstClr val="black"/>
                </a:solidFill>
                <a:latin typeface="Century Schoolbook"/>
              </a:rPr>
              <a:t>Çocuklara Yönelik Hastane Yaşantısına Hazırlayıcı Eğitimler</a:t>
            </a:r>
          </a:p>
          <a:p>
            <a:pPr marL="0" lvl="0" indent="0" algn="just">
              <a:lnSpc>
                <a:spcPct val="100000"/>
              </a:lnSpc>
              <a:spcBef>
                <a:spcPts val="600"/>
              </a:spcBef>
              <a:buClr>
                <a:srgbClr val="FE8637"/>
              </a:buClr>
              <a:buSzPct val="70000"/>
              <a:buNone/>
            </a:pPr>
            <a:r>
              <a:rPr lang="tr-TR" sz="2400" dirty="0">
                <a:solidFill>
                  <a:prstClr val="black"/>
                </a:solidFill>
                <a:latin typeface="Century Schoolbook"/>
              </a:rPr>
              <a:t>Öncelikle çocuğun korku ve kaygılarını gidermek gerekir. </a:t>
            </a:r>
          </a:p>
          <a:p>
            <a:pPr marL="0" lvl="0" indent="0" algn="just">
              <a:spcBef>
                <a:spcPts val="600"/>
              </a:spcBef>
              <a:buClr>
                <a:srgbClr val="FE8637"/>
              </a:buClr>
              <a:buSzPct val="70000"/>
              <a:buNone/>
            </a:pPr>
            <a:r>
              <a:rPr lang="tr-TR" sz="2400" dirty="0">
                <a:solidFill>
                  <a:prstClr val="black"/>
                </a:solidFill>
                <a:latin typeface="Century Schoolbook"/>
              </a:rPr>
              <a:t>Hasta çocuğa hastane yaşantısına hazırlayıcı programın uygulanması gerekmektedir.</a:t>
            </a:r>
          </a:p>
          <a:p>
            <a:pPr marL="0" lvl="0" indent="0" algn="just">
              <a:spcBef>
                <a:spcPts val="600"/>
              </a:spcBef>
              <a:buClr>
                <a:srgbClr val="FE8637"/>
              </a:buClr>
              <a:buSzPct val="70000"/>
              <a:buNone/>
            </a:pPr>
            <a:r>
              <a:rPr lang="tr-TR" sz="2400" dirty="0">
                <a:solidFill>
                  <a:prstClr val="black"/>
                </a:solidFill>
                <a:latin typeface="Century Schoolbook"/>
              </a:rPr>
              <a:t>Bu eğitimin, çocuk gelişimci ve bu konuda uzman eğitimciler tarafından uygulanması ve eğitime doktor, hemşire gibi sağlık personelinin destek vermesi önemlidir. </a:t>
            </a:r>
            <a:endParaRPr lang="tr-TR" sz="2400" dirty="0" smtClean="0">
              <a:solidFill>
                <a:prstClr val="black"/>
              </a:solidFill>
              <a:latin typeface="Century Schoolbook"/>
            </a:endParaRPr>
          </a:p>
          <a:p>
            <a:pPr marL="274320" lvl="0" indent="-274320">
              <a:lnSpc>
                <a:spcPct val="100000"/>
              </a:lnSpc>
              <a:spcBef>
                <a:spcPts val="600"/>
              </a:spcBef>
              <a:buClr>
                <a:srgbClr val="FE8637"/>
              </a:buClr>
              <a:buSzPct val="70000"/>
              <a:buFont typeface="Wingdings"/>
              <a:buChar char=""/>
            </a:pPr>
            <a:r>
              <a:rPr lang="tr-TR" sz="2400" dirty="0" smtClean="0">
                <a:solidFill>
                  <a:prstClr val="black"/>
                </a:solidFill>
                <a:latin typeface="Century Schoolbook"/>
              </a:rPr>
              <a:t>Çocukların </a:t>
            </a:r>
            <a:r>
              <a:rPr lang="tr-TR" sz="2400" dirty="0">
                <a:solidFill>
                  <a:prstClr val="black"/>
                </a:solidFill>
                <a:latin typeface="Century Schoolbook"/>
              </a:rPr>
              <a:t>gelişim özellikleri, ilgi ve ihtiyaçları göz önünde bulundurulmalıdır.   </a:t>
            </a:r>
          </a:p>
          <a:p>
            <a:pPr marL="274320" lvl="0" indent="-274320">
              <a:lnSpc>
                <a:spcPct val="100000"/>
              </a:lnSpc>
              <a:spcBef>
                <a:spcPts val="600"/>
              </a:spcBef>
              <a:buClr>
                <a:srgbClr val="FE8637"/>
              </a:buClr>
              <a:buSzPct val="70000"/>
              <a:buFont typeface="Wingdings"/>
              <a:buChar char=""/>
            </a:pPr>
            <a:r>
              <a:rPr lang="tr-TR" sz="2400" dirty="0">
                <a:solidFill>
                  <a:prstClr val="black"/>
                </a:solidFill>
                <a:latin typeface="Century Schoolbook"/>
              </a:rPr>
              <a:t>Çocukların </a:t>
            </a:r>
            <a:r>
              <a:rPr lang="tr-TR" sz="2400" b="1" dirty="0">
                <a:solidFill>
                  <a:prstClr val="black"/>
                </a:solidFill>
                <a:latin typeface="Century Schoolbook"/>
              </a:rPr>
              <a:t>bireysel farklılıklarına</a:t>
            </a:r>
            <a:r>
              <a:rPr lang="tr-TR" sz="2400" dirty="0">
                <a:solidFill>
                  <a:prstClr val="black"/>
                </a:solidFill>
                <a:latin typeface="Century Schoolbook"/>
              </a:rPr>
              <a:t> uygun olmalıdır.</a:t>
            </a:r>
          </a:p>
          <a:p>
            <a:pPr marL="274320" lvl="0" indent="-274320">
              <a:lnSpc>
                <a:spcPct val="100000"/>
              </a:lnSpc>
              <a:spcBef>
                <a:spcPts val="600"/>
              </a:spcBef>
              <a:buClr>
                <a:srgbClr val="FE8637"/>
              </a:buClr>
              <a:buSzPct val="70000"/>
              <a:buFont typeface="Wingdings"/>
              <a:buChar char=""/>
            </a:pPr>
            <a:r>
              <a:rPr lang="tr-TR" sz="2400" dirty="0">
                <a:solidFill>
                  <a:prstClr val="black"/>
                </a:solidFill>
                <a:latin typeface="Century Schoolbook"/>
              </a:rPr>
              <a:t>Çocuğun hastalığının gereksinimleri ve sınırlılıkları göz önünde bulundurulmadır.</a:t>
            </a:r>
          </a:p>
          <a:p>
            <a:pPr marL="274320" lvl="0" indent="-274320" algn="just">
              <a:lnSpc>
                <a:spcPct val="100000"/>
              </a:lnSpc>
              <a:spcBef>
                <a:spcPts val="600"/>
              </a:spcBef>
              <a:buClr>
                <a:srgbClr val="FE8637"/>
              </a:buClr>
              <a:buSzPct val="70000"/>
              <a:buFont typeface="Wingdings"/>
              <a:buChar char=""/>
            </a:pPr>
            <a:r>
              <a:rPr lang="tr-TR" sz="2400" dirty="0">
                <a:solidFill>
                  <a:prstClr val="black"/>
                </a:solidFill>
                <a:latin typeface="Century Schoolbook"/>
              </a:rPr>
              <a:t>Özellikle okul öncesi dönem çocukları için en uygun öğrenme yöntemi olan oyun tüm etkinliklerin temelinde yer almalıdır.</a:t>
            </a:r>
          </a:p>
          <a:p>
            <a:pPr marL="274320" lvl="0" indent="-274320" algn="just">
              <a:lnSpc>
                <a:spcPct val="100000"/>
              </a:lnSpc>
              <a:spcBef>
                <a:spcPts val="600"/>
              </a:spcBef>
              <a:buClr>
                <a:srgbClr val="FE8637"/>
              </a:buClr>
              <a:buSzPct val="70000"/>
              <a:buFont typeface="Wingdings"/>
              <a:buChar char=""/>
            </a:pPr>
            <a:r>
              <a:rPr lang="tr-TR" sz="2400" dirty="0">
                <a:solidFill>
                  <a:prstClr val="black"/>
                </a:solidFill>
                <a:latin typeface="Century Schoolbook"/>
              </a:rPr>
              <a:t>Eğitim hazırlanırken ebeveyn/aile ve içinde bulunulan çevrenin özellikleri dikkate alınmalıdır.</a:t>
            </a:r>
          </a:p>
          <a:p>
            <a:pPr marL="274320" lvl="0" indent="-274320" algn="just">
              <a:lnSpc>
                <a:spcPct val="100000"/>
              </a:lnSpc>
              <a:spcBef>
                <a:spcPts val="600"/>
              </a:spcBef>
              <a:buClr>
                <a:srgbClr val="FE8637"/>
              </a:buClr>
              <a:buSzPct val="70000"/>
              <a:buFont typeface="Wingdings"/>
              <a:buChar char=""/>
            </a:pPr>
            <a:r>
              <a:rPr lang="tr-TR" sz="2400" dirty="0">
                <a:solidFill>
                  <a:prstClr val="black"/>
                </a:solidFill>
                <a:latin typeface="Century Schoolbook"/>
              </a:rPr>
              <a:t>Eğitim sürecinde çocuğun ve ebeveynlerin etkin katılımı sağlanmalıdır. Eğitime katılan ebeveynler de eğitimcileri model alarak, çocuklarına hastalıkları konusunda nasıl açıklama yapacaklarını, yaklaşımlarının nasıl olacağını belirlemelidirler. </a:t>
            </a:r>
          </a:p>
          <a:p>
            <a:pPr marL="274320" lvl="0" indent="-274320" algn="just">
              <a:lnSpc>
                <a:spcPct val="100000"/>
              </a:lnSpc>
              <a:spcBef>
                <a:spcPts val="600"/>
              </a:spcBef>
              <a:buClr>
                <a:srgbClr val="FE8637"/>
              </a:buClr>
              <a:buSzPct val="70000"/>
              <a:buFont typeface="Wingdings"/>
              <a:buChar char=""/>
            </a:pPr>
            <a:endParaRPr lang="tr-TR" sz="2400" dirty="0">
              <a:solidFill>
                <a:prstClr val="black"/>
              </a:solidFill>
              <a:latin typeface="Century Schoolbook"/>
            </a:endParaRPr>
          </a:p>
          <a:p>
            <a:endParaRPr lang="tr-TR" dirty="0"/>
          </a:p>
        </p:txBody>
      </p:sp>
      <p:sp>
        <p:nvSpPr>
          <p:cNvPr id="4" name="Dikdörtgen 3"/>
          <p:cNvSpPr/>
          <p:nvPr/>
        </p:nvSpPr>
        <p:spPr>
          <a:xfrm>
            <a:off x="3831636" y="159389"/>
            <a:ext cx="6117380" cy="369332"/>
          </a:xfrm>
          <a:prstGeom prst="rect">
            <a:avLst/>
          </a:prstGeom>
        </p:spPr>
        <p:txBody>
          <a:bodyPr wrap="none">
            <a:spAutoFit/>
          </a:bodyPr>
          <a:lstStyle/>
          <a:p>
            <a:r>
              <a:rPr lang="tr-TR" b="1" cap="small" dirty="0">
                <a:solidFill>
                  <a:prstClr val="black">
                    <a:lumMod val="85000"/>
                    <a:lumOff val="15000"/>
                  </a:prstClr>
                </a:solidFill>
                <a:latin typeface="Century Schoolbook"/>
              </a:rPr>
              <a:t>HASTANE YAŞANTISINA HAZIRLAYICI EĞİTİM </a:t>
            </a:r>
            <a:endParaRPr lang="tr-TR" dirty="0"/>
          </a:p>
        </p:txBody>
      </p:sp>
    </p:spTree>
    <p:extLst>
      <p:ext uri="{BB962C8B-B14F-4D97-AF65-F5344CB8AC3E}">
        <p14:creationId xmlns:p14="http://schemas.microsoft.com/office/powerpoint/2010/main" val="37755980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07491" y="374728"/>
            <a:ext cx="9297122" cy="1280890"/>
          </a:xfrm>
        </p:spPr>
        <p:txBody>
          <a:bodyPr>
            <a:normAutofit fontScale="90000"/>
          </a:bodyPr>
          <a:lstStyle/>
          <a:p>
            <a:pPr lvl="0">
              <a:spcBef>
                <a:spcPts val="600"/>
              </a:spcBef>
            </a:pPr>
            <a:r>
              <a:rPr lang="tr-TR" sz="2400" dirty="0">
                <a:solidFill>
                  <a:prstClr val="black"/>
                </a:solidFill>
                <a:latin typeface="Century Schoolbook"/>
                <a:ea typeface="+mn-ea"/>
                <a:cs typeface="+mn-cs"/>
              </a:rPr>
              <a:t>Çocukların gelişim özellikleri, ilgi ve ihtiyaçlarına göre hazırlanacak olan hastaneye hazırlayıcı konular aşağıdaki şekilde sıralanabilir;</a:t>
            </a:r>
            <a:br>
              <a:rPr lang="tr-TR" sz="2400" dirty="0">
                <a:solidFill>
                  <a:prstClr val="black"/>
                </a:solidFill>
                <a:latin typeface="Century Schoolbook"/>
                <a:ea typeface="+mn-ea"/>
                <a:cs typeface="+mn-cs"/>
              </a:rPr>
            </a:br>
            <a:endParaRPr lang="tr-TR" dirty="0"/>
          </a:p>
        </p:txBody>
      </p:sp>
      <p:sp>
        <p:nvSpPr>
          <p:cNvPr id="3" name="İçerik Yer Tutucusu 2"/>
          <p:cNvSpPr>
            <a:spLocks noGrp="1"/>
          </p:cNvSpPr>
          <p:nvPr>
            <p:ph idx="1"/>
          </p:nvPr>
        </p:nvSpPr>
        <p:spPr>
          <a:xfrm>
            <a:off x="2032000" y="1655617"/>
            <a:ext cx="9472612" cy="4966855"/>
          </a:xfrm>
        </p:spPr>
        <p:txBody>
          <a:bodyPr>
            <a:normAutofit fontScale="70000" lnSpcReduction="20000"/>
          </a:bodyPr>
          <a:lstStyle/>
          <a:p>
            <a:pPr marL="274320" lvl="0" indent="-274320" algn="just">
              <a:lnSpc>
                <a:spcPct val="100000"/>
              </a:lnSpc>
              <a:spcBef>
                <a:spcPts val="600"/>
              </a:spcBef>
              <a:buClr>
                <a:srgbClr val="FE8637"/>
              </a:buClr>
              <a:buSzPct val="70000"/>
              <a:buFont typeface="Wingdings"/>
              <a:buChar char=""/>
            </a:pPr>
            <a:r>
              <a:rPr lang="tr-TR" sz="2400" b="1" dirty="0" smtClean="0">
                <a:solidFill>
                  <a:prstClr val="black"/>
                </a:solidFill>
                <a:latin typeface="Century Schoolbook"/>
              </a:rPr>
              <a:t>Sağlık</a:t>
            </a:r>
            <a:r>
              <a:rPr lang="tr-TR" sz="2400" b="1" dirty="0">
                <a:solidFill>
                  <a:prstClr val="black"/>
                </a:solidFill>
                <a:latin typeface="Century Schoolbook"/>
              </a:rPr>
              <a:t>: </a:t>
            </a:r>
            <a:r>
              <a:rPr lang="tr-TR" sz="2400" dirty="0">
                <a:solidFill>
                  <a:prstClr val="black"/>
                </a:solidFill>
                <a:latin typeface="Century Schoolbook"/>
              </a:rPr>
              <a:t>Büyüme ve gelişme, vücut organlarının tanıtımı ve fonksiyonları, vücut sağlığını koruma (temizlik, uyku, beslenme), çevre sağlığı konuları sağlık konusu içerisinde yer olabilir</a:t>
            </a:r>
            <a:r>
              <a:rPr lang="tr-TR" sz="2400" dirty="0" smtClean="0">
                <a:solidFill>
                  <a:prstClr val="black"/>
                </a:solidFill>
                <a:latin typeface="Century Schoolbook"/>
              </a:rPr>
              <a:t>.</a:t>
            </a:r>
          </a:p>
          <a:p>
            <a:pPr marL="274320" lvl="0" indent="-274320" algn="just">
              <a:lnSpc>
                <a:spcPct val="100000"/>
              </a:lnSpc>
              <a:spcBef>
                <a:spcPts val="600"/>
              </a:spcBef>
              <a:buClr>
                <a:srgbClr val="FE8637"/>
              </a:buClr>
              <a:buSzPct val="70000"/>
              <a:buFont typeface="Wingdings"/>
              <a:buChar char=""/>
            </a:pPr>
            <a:r>
              <a:rPr lang="tr-TR" sz="2400" b="1" dirty="0">
                <a:solidFill>
                  <a:prstClr val="black"/>
                </a:solidFill>
                <a:latin typeface="Century Schoolbook"/>
              </a:rPr>
              <a:t>Hastane: </a:t>
            </a:r>
            <a:r>
              <a:rPr lang="tr-TR" sz="2400" dirty="0">
                <a:solidFill>
                  <a:prstClr val="black"/>
                </a:solidFill>
                <a:latin typeface="Century Schoolbook"/>
              </a:rPr>
              <a:t>Hastan</a:t>
            </a:r>
            <a:r>
              <a:rPr lang="tr-TR" sz="2400" b="1" dirty="0">
                <a:solidFill>
                  <a:prstClr val="black"/>
                </a:solidFill>
                <a:latin typeface="Century Schoolbook"/>
              </a:rPr>
              <a:t>e</a:t>
            </a:r>
            <a:r>
              <a:rPr lang="tr-TR" sz="2400" dirty="0">
                <a:solidFill>
                  <a:prstClr val="black"/>
                </a:solidFill>
                <a:latin typeface="Century Schoolbook"/>
              </a:rPr>
              <a:t> bölümleri, oyun odaları, ameliyathane, iyileşme odası, röntgen odası, tedavi odaları, laboratuvarlar, eczane gibi hastane içi bölümlerinin ne amaçla kullanılacağı konusunda çocuğa bilgi verilmesi önemlidir. </a:t>
            </a:r>
          </a:p>
          <a:p>
            <a:pPr marL="274320" lvl="0" indent="-274320" algn="just">
              <a:lnSpc>
                <a:spcPct val="100000"/>
              </a:lnSpc>
              <a:spcBef>
                <a:spcPts val="600"/>
              </a:spcBef>
              <a:buClr>
                <a:srgbClr val="FE8637"/>
              </a:buClr>
              <a:buSzPct val="70000"/>
              <a:buFont typeface="Wingdings"/>
              <a:buChar char=""/>
            </a:pPr>
            <a:r>
              <a:rPr lang="tr-TR" sz="2400" b="1" dirty="0">
                <a:solidFill>
                  <a:prstClr val="black"/>
                </a:solidFill>
                <a:latin typeface="Century Schoolbook"/>
              </a:rPr>
              <a:t>Hastane süreci: </a:t>
            </a:r>
            <a:r>
              <a:rPr lang="tr-TR" sz="2400" dirty="0">
                <a:solidFill>
                  <a:prstClr val="black"/>
                </a:solidFill>
                <a:latin typeface="Century Schoolbook"/>
              </a:rPr>
              <a:t>Hastanede kaldığı sürede hasta çocuğun beslenme, uyku, tuvalet ihtiyaçlarının karşılanması, ziyaret, refakat, arkadaşlık, haberleşme, oyun, vb. konularına ilişkin bilgiler yer alabilir.</a:t>
            </a:r>
          </a:p>
          <a:p>
            <a:pPr marL="274320" lvl="0" indent="-274320" algn="just">
              <a:lnSpc>
                <a:spcPct val="100000"/>
              </a:lnSpc>
              <a:spcBef>
                <a:spcPts val="600"/>
              </a:spcBef>
              <a:buClr>
                <a:srgbClr val="FE8637"/>
              </a:buClr>
              <a:buSzPct val="70000"/>
              <a:buFont typeface="Wingdings"/>
              <a:buChar char=""/>
            </a:pPr>
            <a:r>
              <a:rPr lang="tr-TR" sz="2400" b="1" dirty="0">
                <a:solidFill>
                  <a:prstClr val="black"/>
                </a:solidFill>
                <a:latin typeface="Century Schoolbook"/>
              </a:rPr>
              <a:t>Hastane personeli: </a:t>
            </a:r>
            <a:r>
              <a:rPr lang="tr-TR" sz="2400" dirty="0">
                <a:solidFill>
                  <a:prstClr val="black"/>
                </a:solidFill>
                <a:latin typeface="Century Schoolbook"/>
              </a:rPr>
              <a:t>Doktor, hemşire, çocuk gelişimci</a:t>
            </a:r>
            <a:r>
              <a:rPr lang="tr-TR" sz="2400" b="1" dirty="0">
                <a:solidFill>
                  <a:prstClr val="black"/>
                </a:solidFill>
                <a:latin typeface="Century Schoolbook"/>
              </a:rPr>
              <a:t> </a:t>
            </a:r>
            <a:r>
              <a:rPr lang="tr-TR" sz="2400" dirty="0">
                <a:solidFill>
                  <a:prstClr val="black"/>
                </a:solidFill>
                <a:latin typeface="Century Schoolbook"/>
              </a:rPr>
              <a:t>öğretmen, psikolog, diyetisyen, sosyal hizmet uzmanı, hastane idari personeli, sekreter ve diğer yardımcı personelin görevleri ve bu sağlık personelinin hasta çocuğun hangi gereksinimlerine cevap vereceği konusunda bilgi verilmelidir. </a:t>
            </a:r>
            <a:endParaRPr lang="tr-TR" sz="2400" dirty="0" smtClean="0">
              <a:solidFill>
                <a:prstClr val="black"/>
              </a:solidFill>
              <a:latin typeface="Century Schoolbook"/>
            </a:endParaRPr>
          </a:p>
          <a:p>
            <a:pPr marL="274320" indent="-274320" algn="just">
              <a:spcBef>
                <a:spcPts val="600"/>
              </a:spcBef>
              <a:buClr>
                <a:srgbClr val="FE8637"/>
              </a:buClr>
              <a:buSzPct val="70000"/>
              <a:buFont typeface="Wingdings"/>
              <a:buChar char=""/>
            </a:pPr>
            <a:r>
              <a:rPr lang="tr-TR" sz="2400" b="1" dirty="0">
                <a:solidFill>
                  <a:prstClr val="black"/>
                </a:solidFill>
                <a:latin typeface="Century Schoolbook"/>
              </a:rPr>
              <a:t>Hastanede kullanılan aletler:</a:t>
            </a:r>
            <a:r>
              <a:rPr lang="tr-TR" sz="2400" dirty="0">
                <a:solidFill>
                  <a:prstClr val="black"/>
                </a:solidFill>
                <a:latin typeface="Century Schoolbook"/>
              </a:rPr>
              <a:t> Pansuman için gerekli araçlar, (enjektör, iğne, pamuk, sargı bezi, </a:t>
            </a:r>
            <a:r>
              <a:rPr lang="tr-TR" sz="2400" dirty="0" err="1">
                <a:solidFill>
                  <a:prstClr val="black"/>
                </a:solidFill>
                <a:latin typeface="Century Schoolbook"/>
              </a:rPr>
              <a:t>mersol</a:t>
            </a:r>
            <a:r>
              <a:rPr lang="tr-TR" sz="2400" dirty="0">
                <a:solidFill>
                  <a:prstClr val="black"/>
                </a:solidFill>
                <a:latin typeface="Century Schoolbook"/>
              </a:rPr>
              <a:t>, alkol, plaster, pens vb.) röntgen makinası, stetoskop, </a:t>
            </a:r>
            <a:r>
              <a:rPr lang="tr-TR" sz="2400" dirty="0" err="1">
                <a:solidFill>
                  <a:prstClr val="black"/>
                </a:solidFill>
                <a:latin typeface="Century Schoolbook"/>
              </a:rPr>
              <a:t>otoskop</a:t>
            </a:r>
            <a:r>
              <a:rPr lang="tr-TR" sz="2400" dirty="0">
                <a:solidFill>
                  <a:prstClr val="black"/>
                </a:solidFill>
                <a:latin typeface="Century Schoolbook"/>
              </a:rPr>
              <a:t> gibi aletlerin ne amaçla ve nasıl kullanılacağı konusunda farkındalık yaratılmalıdır.</a:t>
            </a:r>
          </a:p>
          <a:p>
            <a:pPr marL="274320" indent="-274320" algn="just">
              <a:spcBef>
                <a:spcPts val="600"/>
              </a:spcBef>
              <a:buClr>
                <a:srgbClr val="FE8637"/>
              </a:buClr>
              <a:buSzPct val="70000"/>
              <a:buFont typeface="Wingdings"/>
              <a:buChar char=""/>
            </a:pPr>
            <a:r>
              <a:rPr lang="tr-TR" sz="2400" b="1" dirty="0">
                <a:solidFill>
                  <a:prstClr val="black"/>
                </a:solidFill>
                <a:latin typeface="Century Schoolbook"/>
              </a:rPr>
              <a:t>Hastanede yapılan tıbbi müdahaleler:</a:t>
            </a:r>
            <a:r>
              <a:rPr lang="tr-TR" sz="2400" dirty="0">
                <a:solidFill>
                  <a:prstClr val="black"/>
                </a:solidFill>
                <a:latin typeface="Century Schoolbook"/>
              </a:rPr>
              <a:t> Hastaneye yatma işlemleri, çocuk servisleri, ameliyat öncesi, ameliyat, ameliyat sonrası, ameliyat çeşitleri, yoğun bakım işlemleri, pansuman, enjeksiyon, laboratuvar teknikleri, röntgen çekimi, diş sağlığı kontrolü, serum ve kan verilmesi gibi müdahalelerin ne amaçla ve nasıl kullanılacağı konusunda bilgi verilmelidir.</a:t>
            </a:r>
          </a:p>
          <a:p>
            <a:pPr marL="274320" lvl="0" indent="-274320" algn="just">
              <a:lnSpc>
                <a:spcPct val="100000"/>
              </a:lnSpc>
              <a:spcBef>
                <a:spcPts val="600"/>
              </a:spcBef>
              <a:buClr>
                <a:srgbClr val="FE8637"/>
              </a:buClr>
              <a:buSzPct val="70000"/>
              <a:buFont typeface="Wingdings"/>
              <a:buChar char=""/>
            </a:pPr>
            <a:endParaRPr lang="tr-TR" sz="2400" dirty="0">
              <a:solidFill>
                <a:prstClr val="black"/>
              </a:solidFill>
              <a:latin typeface="Century Schoolbook"/>
            </a:endParaRPr>
          </a:p>
          <a:p>
            <a:endParaRPr lang="tr-TR" sz="2400" dirty="0"/>
          </a:p>
          <a:p>
            <a:pPr marL="274320" lvl="0" indent="-274320" algn="just">
              <a:lnSpc>
                <a:spcPct val="100000"/>
              </a:lnSpc>
              <a:spcBef>
                <a:spcPts val="600"/>
              </a:spcBef>
              <a:buClr>
                <a:srgbClr val="FE8637"/>
              </a:buClr>
              <a:buSzPct val="70000"/>
              <a:buFont typeface="Wingdings"/>
              <a:buChar char=""/>
            </a:pPr>
            <a:endParaRPr lang="tr-TR" sz="2400" dirty="0">
              <a:solidFill>
                <a:prstClr val="black"/>
              </a:solidFill>
              <a:latin typeface="Century Schoolbook"/>
            </a:endParaRPr>
          </a:p>
          <a:p>
            <a:pPr marL="0" lvl="0" indent="0">
              <a:lnSpc>
                <a:spcPct val="100000"/>
              </a:lnSpc>
              <a:spcBef>
                <a:spcPts val="600"/>
              </a:spcBef>
              <a:buClr>
                <a:srgbClr val="FE8637"/>
              </a:buClr>
              <a:buSzPct val="70000"/>
              <a:buNone/>
            </a:pPr>
            <a:endParaRPr lang="tr-TR" sz="2400" dirty="0">
              <a:solidFill>
                <a:prstClr val="black"/>
              </a:solidFill>
              <a:latin typeface="Century Schoolbook"/>
            </a:endParaRPr>
          </a:p>
          <a:p>
            <a:endParaRPr lang="tr-TR" dirty="0"/>
          </a:p>
        </p:txBody>
      </p:sp>
    </p:spTree>
    <p:extLst>
      <p:ext uri="{BB962C8B-B14F-4D97-AF65-F5344CB8AC3E}">
        <p14:creationId xmlns:p14="http://schemas.microsoft.com/office/powerpoint/2010/main" val="1395082959"/>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239</TotalTime>
  <Words>869</Words>
  <Application>Microsoft Office PowerPoint</Application>
  <PresentationFormat>Geniş ekran</PresentationFormat>
  <Paragraphs>98</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10</vt:i4>
      </vt:variant>
    </vt:vector>
  </HeadingPairs>
  <TitlesOfParts>
    <vt:vector size="17" baseType="lpstr">
      <vt:lpstr>Arial</vt:lpstr>
      <vt:lpstr>Calibri</vt:lpstr>
      <vt:lpstr>Century Gothic</vt:lpstr>
      <vt:lpstr>Century Schoolbook</vt:lpstr>
      <vt:lpstr>Wingdings</vt:lpstr>
      <vt:lpstr>Wingdings 3</vt:lpstr>
      <vt:lpstr>Duman</vt:lpstr>
      <vt:lpstr>  ÇOCUKLARIN HASTANE YAŞANTISINA HAZIRLANMASI, HASTANEYE HAZIRLAYICI EĞİTİM     Prof.Dr. Aynur Bütün Ayhan Ankara Üniversitesi  Sağlık Bilimleri Fakültesi  Çocuk Gelişimi Bölümü</vt:lpstr>
      <vt:lpstr>Çocuğun Hastaneye Yatıştan Etkilenmesi</vt:lpstr>
      <vt:lpstr>HASTANEYE HAZIRLAYICI EĞİTİM </vt:lpstr>
      <vt:lpstr>PowerPoint Sunusu</vt:lpstr>
      <vt:lpstr>Hastane Okulları/Hastane Sınıfları</vt:lpstr>
      <vt:lpstr>ÇOCUĞU HASTANEYE HAZIRLAMAK </vt:lpstr>
      <vt:lpstr>Çocuğu Hastanede Yatmaya Hazırlamak </vt:lpstr>
      <vt:lpstr>Çocuklara Yönelik Hastane Yaşantısına Hazırlayıcı Eğitimi Hazırlarken Göz Önünde Bulundurulması Gerekenler  </vt:lpstr>
      <vt:lpstr>Çocukların gelişim özellikleri, ilgi ve ihtiyaçlarına göre hazırlanacak olan hastaneye hazırlayıcı konular aşağıdaki şekilde sıralanabilir; </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Alev ŞAHİNÖZ</dc:creator>
  <cp:lastModifiedBy>LUGEN</cp:lastModifiedBy>
  <cp:revision>59</cp:revision>
  <dcterms:created xsi:type="dcterms:W3CDTF">2014-11-03T12:34:46Z</dcterms:created>
  <dcterms:modified xsi:type="dcterms:W3CDTF">2020-12-12T11:39:09Z</dcterms:modified>
</cp:coreProperties>
</file>