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  <p:sldMasterId id="2147483784" r:id="rId2"/>
  </p:sldMasterIdLst>
  <p:notesMasterIdLst>
    <p:notesMasterId r:id="rId19"/>
  </p:notesMasterIdLst>
  <p:sldIdLst>
    <p:sldId id="256" r:id="rId3"/>
    <p:sldId id="288" r:id="rId4"/>
    <p:sldId id="289" r:id="rId5"/>
    <p:sldId id="290" r:id="rId6"/>
    <p:sldId id="291" r:id="rId7"/>
    <p:sldId id="293" r:id="rId8"/>
    <p:sldId id="294" r:id="rId9"/>
    <p:sldId id="296" r:id="rId10"/>
    <p:sldId id="276" r:id="rId11"/>
    <p:sldId id="297" r:id="rId12"/>
    <p:sldId id="298" r:id="rId13"/>
    <p:sldId id="299" r:id="rId14"/>
    <p:sldId id="300" r:id="rId15"/>
    <p:sldId id="301" r:id="rId16"/>
    <p:sldId id="302" r:id="rId17"/>
    <p:sldId id="303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C7156B3-A54B-4A9D-BD6C-21C2729D18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942DE94-A1A0-4B79-8C08-D8F71761B4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F61D2182-8C05-4435-991F-B6BF2D442B4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3D1783FD-0359-4FEE-8436-B7007EE7C3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Click to edit Master text styles</a:t>
            </a:r>
          </a:p>
          <a:p>
            <a:pPr lvl="1"/>
            <a:r>
              <a:rPr lang="tr-TR" altLang="tr-TR" noProof="0"/>
              <a:t>Second level</a:t>
            </a:r>
          </a:p>
          <a:p>
            <a:pPr lvl="2"/>
            <a:r>
              <a:rPr lang="tr-TR" altLang="tr-TR" noProof="0"/>
              <a:t>Third level</a:t>
            </a:r>
          </a:p>
          <a:p>
            <a:pPr lvl="3"/>
            <a:r>
              <a:rPr lang="tr-TR" altLang="tr-TR" noProof="0"/>
              <a:t>Fourth level</a:t>
            </a:r>
          </a:p>
          <a:p>
            <a:pPr lvl="4"/>
            <a:r>
              <a:rPr lang="tr-TR" altLang="tr-TR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9CF8468D-E252-43E4-BDD3-2F7A64E750D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AFCA8CDA-B1EA-4A20-AF2F-2D28E0192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6E41A6-EF41-45FA-A4B7-5C228AABC3F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>
            <a:extLst>
              <a:ext uri="{FF2B5EF4-FFF2-40B4-BE49-F238E27FC236}">
                <a16:creationId xmlns:a16="http://schemas.microsoft.com/office/drawing/2014/main" id="{2DD4A840-905D-46EB-9794-79EF24F5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E1E898-5066-44D1-855F-BCA460DF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52721-D0EB-42DE-A354-D6E0C0ECBB4B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5FAE74-4B13-40B5-9A66-96175F72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E232AE-10DF-45CE-835D-FCF82432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8683-074A-4F39-9ACE-857921AE6C6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2257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CC2BD763-D357-4543-99FB-03EE6B761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408A872-2FDC-4A41-BFA0-39543385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D4E3-F1EA-4FA0-BC3C-FEDAD65EDF5D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213396F-2C5E-4564-B2C7-33A472D7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ED01C65-4C59-4EF7-813C-24683DA5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2CFD9-64C0-4635-AEA1-D120D0F37C8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5112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7B6B5DCB-DDF2-4FFE-B15B-731C76A5B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E9AA5AC-5BD5-4730-8E7C-F6540734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443F7-0183-47B7-8464-5047394E926F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FCDA1F-B160-4238-9773-4B44C5BF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8F2A3E9-07A9-48A7-82BC-10DF3A5BB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96AA-DE71-4AE9-8496-DB3B2D8FE71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73286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>
            <a:extLst>
              <a:ext uri="{FF2B5EF4-FFF2-40B4-BE49-F238E27FC236}">
                <a16:creationId xmlns:a16="http://schemas.microsoft.com/office/drawing/2014/main" id="{ED815CAF-B8B6-4554-AFF4-8BD273B6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C9004AA4-A175-4517-B772-07AE8CD18533}"/>
              </a:ext>
            </a:extLst>
          </p:cNvPr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D476097D-E4B8-4F5A-82F3-E465399C2EAC}"/>
              </a:ext>
            </a:extLst>
          </p:cNvPr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E19CCB5-4B6C-4D34-93E7-97103B810D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532B-A604-4BF8-ACB7-E6996874D6C0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4E3E895-6A55-427C-A772-D3CEE67E0C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F10564E-18C5-4F9A-91F0-B6D513BF1A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607A8-966D-451A-A974-42D8BF9647D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23310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00189887-336E-4BE3-9BD0-F93D0748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6C19B20-FE2B-4E89-B0FE-0D68236B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AA85-346B-4538-8DA1-409E38C74EB4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9DBD029-AE3C-4CEE-B31B-C8197B08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24AE28F-B81E-461A-B9E9-47B641E8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AB0B2-74A1-48DB-A8A2-D2F502CDE14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9310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>
            <a:extLst>
              <a:ext uri="{FF2B5EF4-FFF2-40B4-BE49-F238E27FC236}">
                <a16:creationId xmlns:a16="http://schemas.microsoft.com/office/drawing/2014/main" id="{B498911B-006B-4D7C-9FD8-BBC49FBFA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FDE9DAD8-745C-4329-B74E-EBD9832DD87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F9D2E-6ABA-433B-9A81-084A9DF09325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9B6BF5D-E4A3-469C-9076-FF94077CAA0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3FE822E-2859-44BB-BE96-8779E2AA67C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4AF76-D0A4-444B-8561-96646E2B887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58182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>
            <a:extLst>
              <a:ext uri="{FF2B5EF4-FFF2-40B4-BE49-F238E27FC236}">
                <a16:creationId xmlns:a16="http://schemas.microsoft.com/office/drawing/2014/main" id="{6F20DF64-B7B6-4C8C-AE1E-0E0F2635A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6068C509-F87E-436E-A736-4DD433D51E4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8E0B-40FB-4FFB-96D2-CEB810C38FEE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B15B518-5457-49F1-9DD3-8B7A79BDDE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C768B961-AC70-4B4D-94C2-867EE632CA7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B172-8714-46C5-BD92-6A80FE40AD1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8925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>
            <a:extLst>
              <a:ext uri="{FF2B5EF4-FFF2-40B4-BE49-F238E27FC236}">
                <a16:creationId xmlns:a16="http://schemas.microsoft.com/office/drawing/2014/main" id="{CEFDF0C3-6C8F-43BA-90CA-AE6DB140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78533D-D619-4CD4-AAB2-8BDFA73AE2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2347-007C-48E2-AA3F-5FE2CDBF71F0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012110-1764-4256-A2A5-10C76220FC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CB1FB7-F8F3-4984-B0AA-4CCE398405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B9C33-10B1-4B0A-8A42-406002DAACC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0622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>
            <a:extLst>
              <a:ext uri="{FF2B5EF4-FFF2-40B4-BE49-F238E27FC236}">
                <a16:creationId xmlns:a16="http://schemas.microsoft.com/office/drawing/2014/main" id="{1C0C887C-B39C-4D2C-95F0-594F2D26A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5F05FA-DCA6-427D-B8BD-25D1AF79C6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2A3A-0311-4021-8791-266F56F8D8D2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C6E020-9752-467C-96AF-FE5AD17FDF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DFC830-5A8E-4222-8CA2-0F584003E8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32F2B-3115-4962-AD55-383DF524E65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45618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FF97E5-A3C1-8EAF-0072-05F14CCD6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A50AC2A-5164-03F0-85FE-5E6C54B47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D2880F-6014-C1DB-D8D0-4C6455917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869791-7B2D-4BA7-AD2B-A8F6AB8D7DB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8B6F066-3048-97D6-4B9E-3E4B0BE2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EB3CFB-B602-A757-0D76-AB543866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68683-074A-4F39-9ACE-857921AE6C6A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31141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FCFBF0-A66A-A1B3-E53E-265F1048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944EA7-DCC5-5FAD-6168-E3A69067D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32893B-372F-9B6F-71A3-8AECAB70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4482A3-8216-45E4-A586-0B7A2499B80D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4779EC-89B9-45DE-9E8A-550E47DC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F9AA98-CD65-8F8C-4E02-5A72DB5E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4FE1A-2F09-4A7B-90B3-A995D7298A2C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780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>
            <a:extLst>
              <a:ext uri="{FF2B5EF4-FFF2-40B4-BE49-F238E27FC236}">
                <a16:creationId xmlns:a16="http://schemas.microsoft.com/office/drawing/2014/main" id="{0D48CD1E-62CA-47EA-819E-AD83E1D63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0A18A1-FE17-4DF5-9D5A-E95A117702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747AB-9685-4607-905A-99E5D3484B8B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2471C1-2197-4E60-AE05-7FC51A0081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97CA38-9EE8-4B13-9D98-4518BBC6EC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40659-E802-4A8D-8CA0-6CEF0EE8FA8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19002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0A811E-4172-B4A8-A487-280574342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40270AE-3288-178F-53DD-F9E5754E2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63C568-340B-A08A-DB8E-1C667224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A9ED9-BDA2-48E6-82F5-EC94ABAACF72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9FAAC7-A448-EB31-777B-16D0F0217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75DFA7-AD11-FF91-6F89-97424FEE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BB1D3-23E6-4756-9F29-9707ECEE6496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54316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278B0F-EE9F-31AA-6BE1-4A7D49050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002A1E-617F-AAF1-4E94-6357C56A01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F443FAF-94CB-E13A-BCBD-5E78C9142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16D9616-776C-95F2-6274-4BAEC0AC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CDAB68-FDF2-453C-ACF5-430ACD284E2A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346E437-DF32-82BF-ACED-488EFB98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99C7EB5-68A3-51E5-A93D-96F4C973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4FE1A-2F09-4A7B-90B3-A995D7298A2C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77810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51515E-E181-ECA5-0852-898AD531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1DB052-55B8-A3C1-F629-A49D164EA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6074AF1-9CFC-69EC-CEEB-91C96C6F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8039EC1-0626-60B3-DAA8-C665944E5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8A96449-7F14-0F39-5923-F8D194342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A92C49F-2F55-C1F3-0B74-173BB96E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C9916-5022-4014-8F98-3CE884CFCDB6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619A7B2-41E2-00B7-3013-299C36F6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4CB1E02-7D47-C0D7-1B73-E0D7610A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4FE1A-2F09-4A7B-90B3-A995D7298A2C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85194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F11B23-FF0A-8190-CEDC-FA6FD3B5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DC25132-FB6D-69D0-0E41-45F96727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FF72A7-DDAA-40D0-8B82-F5B4FE7B6A03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4742B24-DF75-FABF-8F9A-C3BCBCEB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FDB0EAA-246B-0900-68F3-C755B7B4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1B6FF-1864-4501-BA50-E4C5C91AD3E6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1203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E2DAD2B-D0BA-C634-A28C-DA343AF6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88710-5E7F-404F-BAB6-98836ECBE51B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F932A10-709C-2425-540A-4C131313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398EC59-887A-1B8F-9AF9-0DD128A0C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AB2AB-25F5-49D9-9CA3-853D0AD3AD4F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27055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A96C9C-FD23-1DD6-682D-5BFE10EB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99C40A-6185-DD63-E1A5-7D087224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E799339-A699-D757-0EDA-D7467FF9B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75EDCBC-DB9B-69F8-5742-9C86D5151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80D90-8440-4F33-B355-7F2E62D65798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7BB5EC6-B421-8C6D-33E1-8AE772F2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2B9BB9B-FE31-3FC9-142A-99201116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4FE1A-2F09-4A7B-90B3-A995D7298A2C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9525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2E7CF4-98DF-BE7A-2D8C-86892B50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7C8429C-6C79-B3A7-F234-DD36782C1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1D130CE-8B92-B9F4-743A-483CD6403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1D0A26C-C36D-8F02-DB64-8F41FDBA9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42864F-FD60-4CA9-A18B-AA3DCE8B4C8A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41A5F17-8E38-BCB9-3644-C98D2553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277F254-7FF0-AAEB-1297-0828ECA2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05F0A-8621-44A9-BE2C-AC287FA3672C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41857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9AF849-AD28-2923-DEE9-53659EEF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53D490B-2F33-D3E2-16B4-3D9E8A229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E4DC024-0255-79A9-481A-CCD709AE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6EE6EB-489E-49DF-B3D5-423420EED2C3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BED9D2-1934-296C-4E7F-50AC7C3A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0B891-7BB1-E848-BC7C-521AD45A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4FE1A-2F09-4A7B-90B3-A995D7298A2C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71229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6A4EF45-4A30-8728-40F5-E07CCCC70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37B9E07-CCC2-4D45-11C8-1B26C30AA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1C6E43-BABF-E01B-E728-63464F2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805B3C-6969-4EB8-8481-B774DE87C6E7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C72AA0-D085-E50C-A07C-9641F805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AD21B3-9CBA-A159-B0FB-7CB77105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4FE1A-2F09-4A7B-90B3-A995D7298A2C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4171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>
            <a:extLst>
              <a:ext uri="{FF2B5EF4-FFF2-40B4-BE49-F238E27FC236}">
                <a16:creationId xmlns:a16="http://schemas.microsoft.com/office/drawing/2014/main" id="{564BF96A-90CA-4C90-A547-E845D6997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86FA19-D963-4655-9858-39BD85D8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CC34-789D-48AC-A907-AFF8048D1427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617AF9-8835-4C8D-A2DD-D28D80DFC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8E9896-1678-4E17-80B8-123CEDFF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BB1D3-23E6-4756-9F29-9707ECEE649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5554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ABD00387-B53A-4A70-A24A-1211E00F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7A6E976-E6D2-42F8-98D8-A3EA2177ADC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EC0E8-82CB-45A8-BF5D-51A0D14A35BC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23A0A2D-4FB3-4878-B19E-01F351FEF4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6D92854-9E84-4BF6-8115-59097E8107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98781-D95E-4B8B-A4B2-BED6EE83387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3486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>
            <a:extLst>
              <a:ext uri="{FF2B5EF4-FFF2-40B4-BE49-F238E27FC236}">
                <a16:creationId xmlns:a16="http://schemas.microsoft.com/office/drawing/2014/main" id="{5E689798-3544-4057-BD67-19EB1AA30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DADB7AB-C128-41D1-8D38-4742238E3D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90C6-82F9-4E5A-859A-DBD01A4AF1C5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522BA13F-D15B-4365-81D7-236FF3A68B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83D175F2-DD34-4F03-849F-86B378E9D5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4DB8-70AB-44AF-92B6-7D0AEBA08BC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7658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>
            <a:extLst>
              <a:ext uri="{FF2B5EF4-FFF2-40B4-BE49-F238E27FC236}">
                <a16:creationId xmlns:a16="http://schemas.microsoft.com/office/drawing/2014/main" id="{62F24582-5358-493E-B3C1-9EB37F04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EAB517A-2BCB-4CF8-ABCC-9771DD8C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E9E69-9876-467D-A811-F9106DC2DFBF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8C2992B-D1FD-4E59-BF99-F4A3D98D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F68E56D-5F61-461B-BAF7-09A42CFD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B6FF-1864-4501-BA50-E4C5C91AD3E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1981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>
            <a:extLst>
              <a:ext uri="{FF2B5EF4-FFF2-40B4-BE49-F238E27FC236}">
                <a16:creationId xmlns:a16="http://schemas.microsoft.com/office/drawing/2014/main" id="{3291515D-A773-4123-B65C-5AD8BBDFF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57F2865-844B-4038-A35C-85F019C3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FD04-53D5-4896-99F8-C8A953435A15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B4AFC21-6550-4652-A75A-04A274425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BAF504-5F0A-4667-AEBF-0AD02EE3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B2AB-25F5-49D9-9CA3-853D0AD3AD4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8182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636F9DF3-DDA5-43D8-8F4A-C98E14DB5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16D2BBE-8A04-486B-A34A-2B4DB2DCA7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31ED-190A-4736-BA2B-3E803BD5449E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A89F6AB-FE79-433B-8D38-5483680037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27BB9BD-65AA-4BEB-9510-ADE3AAB2E1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A592-D418-4A56-96B1-C1128391399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876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20FE09DC-A3AD-413B-9A85-C6D370A5C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03C1102-0CB2-43BA-8A23-C806EB38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9D4A-A19E-44BB-BBEB-8816522B4900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FDD0C4F-28D3-4ABE-AFCC-4A89ADBE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5757679-CCA1-47F8-8EE4-39A8CCF7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5F0A-8621-44A9-BE2C-AC287FA3672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532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02397129-1A85-4DA6-B663-FFD20A202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7C0BD-BA0F-4EDE-A029-0BBC2E69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DA0F7-B0D6-47D4-9F6A-6A286312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4E293-14CE-4C55-9986-46BC3EA7E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76C0441-E7BF-4168-8754-B044A4DA285C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5C85B-F90A-4FE4-A0DF-1C6BCA094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00402-7BF5-485E-AE47-8757432AB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EB4FE1A-2F09-4A7B-90B3-A995D7298A2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hf hd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C9EB0B0-EB54-A366-C38F-B04833C6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0582C52-95C9-9085-ACB2-BE94F0B3A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27B2F2-D622-1785-B368-C5E0073AC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A95B22-8836-4AC7-A26D-0CBA4BA82DD9}" type="datetime1">
              <a:rPr lang="tr-TR" altLang="tr-TR" smtClean="0"/>
              <a:t>3.12.2024</a:t>
            </a:fld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4FBAF1-E690-C3A9-3011-2EEB286B4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4000DB-C367-AFF0-D084-62770BFAC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B4FE1A-2F09-4A7B-90B3-A995D7298A2C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694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>
            <a:extLst>
              <a:ext uri="{FF2B5EF4-FFF2-40B4-BE49-F238E27FC236}">
                <a16:creationId xmlns:a16="http://schemas.microsoft.com/office/drawing/2014/main" id="{D74C4BAB-1E57-4892-98DD-8F4AFE4504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71775" y="1412875"/>
            <a:ext cx="3600450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r-T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BÖLÜM 5</a:t>
            </a:r>
          </a:p>
        </p:txBody>
      </p:sp>
      <p:sp>
        <p:nvSpPr>
          <p:cNvPr id="20483" name="WordArt 8">
            <a:extLst>
              <a:ext uri="{FF2B5EF4-FFF2-40B4-BE49-F238E27FC236}">
                <a16:creationId xmlns:a16="http://schemas.microsoft.com/office/drawing/2014/main" id="{BC5A15D7-7EE0-4254-ABEE-9130EF691D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3068638"/>
            <a:ext cx="8172450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200" i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FF00">
                    <a:alpha val="83136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PETROKİMYASALLARIN ÜRETİMİ, </a:t>
            </a:r>
          </a:p>
          <a:p>
            <a:pPr algn="ctr"/>
            <a:r>
              <a:rPr lang="tr-TR" sz="3200" i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FF00">
                    <a:alpha val="83136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KİMYASAL DÖNÜŞÜMLER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ayt Numarası Yer Tutucusu 3">
            <a:extLst>
              <a:ext uri="{FF2B5EF4-FFF2-40B4-BE49-F238E27FC236}">
                <a16:creationId xmlns:a16="http://schemas.microsoft.com/office/drawing/2014/main" id="{0D4373F1-7B4E-4BDC-8BEC-94B513B0E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AAF1C5-48D0-444E-BFBA-3615D5F549B7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r-TR" altLang="tr-TR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61317BFE-D529-3A29-1CA0-7E328881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1236C5B-34EC-C8BA-6ECC-505642012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295276"/>
            <a:ext cx="8119813" cy="60610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layt Numarası Yer Tutucusu 3">
            <a:extLst>
              <a:ext uri="{FF2B5EF4-FFF2-40B4-BE49-F238E27FC236}">
                <a16:creationId xmlns:a16="http://schemas.microsoft.com/office/drawing/2014/main" id="{839C0443-EDFA-4BF8-8038-0FF753E06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79271D-87EF-497D-A234-6A1E925C1522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tr-TR" altLang="tr-TR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7F88F4AF-F9FB-5340-E255-04547303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7F1977C-96DE-9794-F58D-8E8980C5D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950" y="452437"/>
            <a:ext cx="8420100" cy="59531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Slayt Numarası Yer Tutucusu 3">
            <a:extLst>
              <a:ext uri="{FF2B5EF4-FFF2-40B4-BE49-F238E27FC236}">
                <a16:creationId xmlns:a16="http://schemas.microsoft.com/office/drawing/2014/main" id="{D2E12F2A-48BF-464C-8342-160BF76F76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4E3E3C-F4E9-45E3-90CE-893D2411670D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tr-TR" altLang="tr-TR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3C8E415E-B92C-93E7-A41F-8AB7D02A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DD85A22-57BD-7573-5AA0-DE847ED4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540" y="343722"/>
            <a:ext cx="8280920" cy="59912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Slayt Numarası Yer Tutucusu 3">
            <a:extLst>
              <a:ext uri="{FF2B5EF4-FFF2-40B4-BE49-F238E27FC236}">
                <a16:creationId xmlns:a16="http://schemas.microsoft.com/office/drawing/2014/main" id="{31FEAEB3-DD76-4C87-A9ED-470E17C42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F582F0-4635-4B07-878D-AF228D4017E8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tr-TR" altLang="tr-TR"/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2AA2A2AB-4EDE-475F-8EE7-FF567D56E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2322"/>
            <a:ext cx="842493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E6187A01-F0E0-979B-26F0-E8602553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Slayt Numarası Yer Tutucusu 3">
            <a:extLst>
              <a:ext uri="{FF2B5EF4-FFF2-40B4-BE49-F238E27FC236}">
                <a16:creationId xmlns:a16="http://schemas.microsoft.com/office/drawing/2014/main" id="{3E912343-F9A0-4608-AE7C-5E689E6B7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6EC626-B6BD-4A85-A928-65EED7A1DF70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tr-TR" altLang="tr-TR"/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EDEA953D-963B-47B2-BE65-3E1897186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584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822CCFD9-FF79-ED4C-E951-5B772F18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Slayt Numarası Yer Tutucusu 3">
            <a:extLst>
              <a:ext uri="{FF2B5EF4-FFF2-40B4-BE49-F238E27FC236}">
                <a16:creationId xmlns:a16="http://schemas.microsoft.com/office/drawing/2014/main" id="{988CD445-76A1-43B9-944A-A090DEFA0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A18302-1B68-4E75-B4EF-563F03FC5D8A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tr-TR" altLang="tr-TR"/>
          </a:p>
        </p:txBody>
      </p:sp>
      <p:pic>
        <p:nvPicPr>
          <p:cNvPr id="47109" name="Picture 4">
            <a:extLst>
              <a:ext uri="{FF2B5EF4-FFF2-40B4-BE49-F238E27FC236}">
                <a16:creationId xmlns:a16="http://schemas.microsoft.com/office/drawing/2014/main" id="{CBB20108-3A6F-4AB7-9F1F-6AA76BA18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09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C7770E9C-6D7B-0686-3303-942806BD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Slayt Numarası Yer Tutucusu 3">
            <a:extLst>
              <a:ext uri="{FF2B5EF4-FFF2-40B4-BE49-F238E27FC236}">
                <a16:creationId xmlns:a16="http://schemas.microsoft.com/office/drawing/2014/main" id="{0CCDCC59-E6A7-4674-BFE1-7D75F07950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3588B6-1923-44CB-9D4D-5B407D9EFB3C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tr-TR" altLang="tr-TR"/>
          </a:p>
        </p:txBody>
      </p:sp>
      <p:pic>
        <p:nvPicPr>
          <p:cNvPr id="48133" name="Picture 4">
            <a:extLst>
              <a:ext uri="{FF2B5EF4-FFF2-40B4-BE49-F238E27FC236}">
                <a16:creationId xmlns:a16="http://schemas.microsoft.com/office/drawing/2014/main" id="{73DF6B88-62B1-4D01-B7C4-00AA1A11A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r="2428"/>
          <a:stretch/>
        </p:blipFill>
        <p:spPr bwMode="auto">
          <a:xfrm>
            <a:off x="395536" y="332655"/>
            <a:ext cx="8352928" cy="602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00DD9BB2-CFD0-690C-E80B-B33C3CE6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ayt Numarası Yer Tutucusu 3">
            <a:extLst>
              <a:ext uri="{FF2B5EF4-FFF2-40B4-BE49-F238E27FC236}">
                <a16:creationId xmlns:a16="http://schemas.microsoft.com/office/drawing/2014/main" id="{5600E076-E56A-4B4E-B205-F2FF6B58D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F4B73C-12F5-4B67-8CD6-4E48D36C1E2D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tr-TR" alt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577A06F-D28E-4228-A669-76C94C078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23000" contrast="-11000"/>
                    </a14:imgEffect>
                  </a14:imgLayer>
                </a14:imgProps>
              </a:ext>
            </a:extLst>
          </a:blip>
          <a:srcRect l="3922" t="2198" r="2941" b="2564"/>
          <a:stretch/>
        </p:blipFill>
        <p:spPr>
          <a:xfrm>
            <a:off x="592784" y="404664"/>
            <a:ext cx="8047806" cy="5760640"/>
          </a:xfrm>
          <a:prstGeom prst="rect">
            <a:avLst/>
          </a:prstGeom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09F99F5-4004-B260-6ED5-14631FBA9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ayt Numarası Yer Tutucusu 3">
            <a:extLst>
              <a:ext uri="{FF2B5EF4-FFF2-40B4-BE49-F238E27FC236}">
                <a16:creationId xmlns:a16="http://schemas.microsoft.com/office/drawing/2014/main" id="{ACFA5A3F-0393-47E6-93A8-4B95EE55B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BEC00B-046A-4727-858B-2B2420E110FF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 alt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21C2CBE-078F-4DC3-B128-06C698C6EB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rcRect l="2913" t="4742" r="2913" b="2630"/>
          <a:stretch/>
        </p:blipFill>
        <p:spPr>
          <a:xfrm>
            <a:off x="467544" y="404664"/>
            <a:ext cx="8280920" cy="5951688"/>
          </a:xfrm>
          <a:prstGeom prst="rect">
            <a:avLst/>
          </a:prstGeom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449BA45-6E2B-3DB7-2AD6-F6C83370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ayt Numarası Yer Tutucusu 3">
            <a:extLst>
              <a:ext uri="{FF2B5EF4-FFF2-40B4-BE49-F238E27FC236}">
                <a16:creationId xmlns:a16="http://schemas.microsoft.com/office/drawing/2014/main" id="{A088A88A-5B67-4FCE-AF2B-93F7B9FE7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C9E2F9-E7B7-4F1C-B462-23DF6866C072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r-TR" altLang="tr-TR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4C967B94-1AF4-493C-D1DE-383E8730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9D6D6A0-F90F-26B2-7B30-912565F76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916" y="372153"/>
            <a:ext cx="8718563" cy="5905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ayt Numarası Yer Tutucusu 3">
            <a:extLst>
              <a:ext uri="{FF2B5EF4-FFF2-40B4-BE49-F238E27FC236}">
                <a16:creationId xmlns:a16="http://schemas.microsoft.com/office/drawing/2014/main" id="{C3E56348-63BF-4D82-8B84-678FEF532F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4F341F-DA62-49EB-826A-67463402C569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4011B57-F1A4-854B-0DCB-194FA07F1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14E19FA-BC91-376F-E710-AE93E2ECE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191822" cy="58622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ayt Numarası Yer Tutucusu 3">
            <a:extLst>
              <a:ext uri="{FF2B5EF4-FFF2-40B4-BE49-F238E27FC236}">
                <a16:creationId xmlns:a16="http://schemas.microsoft.com/office/drawing/2014/main" id="{73ED0D09-2EC9-457B-AB28-97A2CE1214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56ED43-7A3D-4853-92A6-28D2849F5E28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r-TR" alt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D0F6F23-98A5-4792-BDBE-A51B5038B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352894"/>
            <a:ext cx="8352927" cy="5915025"/>
          </a:xfrm>
          <a:prstGeom prst="rect">
            <a:avLst/>
          </a:prstGeom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D6DFA2B-B5AD-1FCF-28C9-EE929251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ayt Numarası Yer Tutucusu 3">
            <a:extLst>
              <a:ext uri="{FF2B5EF4-FFF2-40B4-BE49-F238E27FC236}">
                <a16:creationId xmlns:a16="http://schemas.microsoft.com/office/drawing/2014/main" id="{AFB06F9C-0969-4CA7-BFB9-0C3CCB28B4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2D7B-774A-47D0-AB17-B5D26CA42688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tr-TR" alt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B57679A-360E-4CC0-AA21-39F147002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404664"/>
            <a:ext cx="8568952" cy="5948511"/>
          </a:xfrm>
          <a:prstGeom prst="rect">
            <a:avLst/>
          </a:prstGeom>
        </p:spPr>
      </p:pic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C65241E-5FA7-B226-8FD3-A50E2CC3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F96A64AE-B8DD-475C-970E-30ED33E51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5356225"/>
            <a:ext cx="7920558" cy="3651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altLang="tr-TR" sz="2000" b="1" dirty="0"/>
              <a:t>Şekil 5.3 </a:t>
            </a:r>
            <a:r>
              <a:rPr lang="tr-TR" altLang="tr-TR" sz="2000" dirty="0"/>
              <a:t>Hidroflorik asit kullanılarak yapılan </a:t>
            </a:r>
            <a:r>
              <a:rPr lang="tr-TR" altLang="tr-TR" sz="2000" dirty="0" err="1"/>
              <a:t>alkilleme</a:t>
            </a:r>
            <a:r>
              <a:rPr lang="tr-TR" altLang="tr-TR" sz="2000" dirty="0"/>
              <a:t> prosesi için akım-çizelgesi</a:t>
            </a:r>
          </a:p>
        </p:txBody>
      </p:sp>
      <p:sp>
        <p:nvSpPr>
          <p:cNvPr id="37893" name="Slayt Numarası Yer Tutucusu 4">
            <a:extLst>
              <a:ext uri="{FF2B5EF4-FFF2-40B4-BE49-F238E27FC236}">
                <a16:creationId xmlns:a16="http://schemas.microsoft.com/office/drawing/2014/main" id="{7A71F320-92E4-4C9A-AD59-EDE6434329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B6B079-126A-40C0-AE45-8B2BD16ED8E1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tr-TR" altLang="tr-TR"/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39F69686-F6B0-FBAB-6646-5AE5442B2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2A0241C-AF59-606E-A7A0-75DB622A1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76672"/>
            <a:ext cx="7553325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Slayt Numarası Yer Tutucusu 3">
            <a:extLst>
              <a:ext uri="{FF2B5EF4-FFF2-40B4-BE49-F238E27FC236}">
                <a16:creationId xmlns:a16="http://schemas.microsoft.com/office/drawing/2014/main" id="{F1B8CA15-B3E7-4D57-8132-18CAFBC96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7B41C7-B0FC-4A44-8447-F5FD6B1A3C95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r-TR" altLang="tr-TR"/>
          </a:p>
        </p:txBody>
      </p:sp>
      <p:pic>
        <p:nvPicPr>
          <p:cNvPr id="38917" name="Picture 2" descr="FIGURE IV:2-21. SULFURIC ACI ALKYLATION.">
            <a:extLst>
              <a:ext uri="{FF2B5EF4-FFF2-40B4-BE49-F238E27FC236}">
                <a16:creationId xmlns:a16="http://schemas.microsoft.com/office/drawing/2014/main" id="{3967E0BB-971C-4C8C-AF8C-A4F6AB0A1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827884"/>
            <a:ext cx="6951042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3">
            <a:extLst>
              <a:ext uri="{FF2B5EF4-FFF2-40B4-BE49-F238E27FC236}">
                <a16:creationId xmlns:a16="http://schemas.microsoft.com/office/drawing/2014/main" id="{6900E3B4-77DC-4169-BA86-DE02D2A7E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491334"/>
            <a:ext cx="3124200" cy="33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tr-TR" altLang="tr-TR" sz="1600" b="1" dirty="0"/>
              <a:t>SULFURIC ACID ALKYLATION</a:t>
            </a:r>
          </a:p>
        </p:txBody>
      </p:sp>
      <p:pic>
        <p:nvPicPr>
          <p:cNvPr id="38919" name="Picture 4" descr="FIGURE IV:2-22. HYDROGEN FLUORIDE ALKYLATION.">
            <a:extLst>
              <a:ext uri="{FF2B5EF4-FFF2-40B4-BE49-F238E27FC236}">
                <a16:creationId xmlns:a16="http://schemas.microsoft.com/office/drawing/2014/main" id="{DD981B36-FBE6-4DAE-B29A-7C7FC168A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7"/>
          <a:stretch/>
        </p:blipFill>
        <p:spPr bwMode="auto">
          <a:xfrm>
            <a:off x="827585" y="3812375"/>
            <a:ext cx="6758182" cy="254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5">
            <a:extLst>
              <a:ext uri="{FF2B5EF4-FFF2-40B4-BE49-F238E27FC236}">
                <a16:creationId xmlns:a16="http://schemas.microsoft.com/office/drawing/2014/main" id="{5A4733C5-5AA4-4528-B5F1-61613FC7B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287" y="3388517"/>
            <a:ext cx="3813175" cy="33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tr-TR" altLang="tr-TR" sz="1600" b="1" dirty="0"/>
              <a:t>HYDROGEN FLUORIDE ALKYLATION</a:t>
            </a:r>
          </a:p>
        </p:txBody>
      </p:sp>
      <p:sp>
        <p:nvSpPr>
          <p:cNvPr id="2" name="Alt Bilgi Yer Tutucusu 1">
            <a:extLst>
              <a:ext uri="{FF2B5EF4-FFF2-40B4-BE49-F238E27FC236}">
                <a16:creationId xmlns:a16="http://schemas.microsoft.com/office/drawing/2014/main" id="{A922709B-7E67-6837-3967-F5509EF4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tr-TR"/>
              <a:t>KİM228 PETROL ÜRÜNLERİ KİMYASI/Doç.Dr.Kamran POLAT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Damla</Template>
  <TotalTime>1352</TotalTime>
  <Words>203</Words>
  <Application>Microsoft Office PowerPoint</Application>
  <PresentationFormat>Ekran Gösterisi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Impact</vt:lpstr>
      <vt:lpstr>Microsoft Sans Serif</vt:lpstr>
      <vt:lpstr>Tw Cen MT</vt:lpstr>
      <vt:lpstr>Damla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Şekil 5.3 Hidroflorik asit kullanılarak yapılan alkilleme prosesi için akım-çizelgesi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5</dc:title>
  <dc:creator>Kamran POLAT</dc:creator>
  <cp:lastModifiedBy>Kamran.Polat</cp:lastModifiedBy>
  <cp:revision>62</cp:revision>
  <dcterms:created xsi:type="dcterms:W3CDTF">2008-03-14T13:05:21Z</dcterms:created>
  <dcterms:modified xsi:type="dcterms:W3CDTF">2024-12-03T08:35:52Z</dcterms:modified>
</cp:coreProperties>
</file>