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  <p:sldMasterId id="2147483674" r:id="rId2"/>
  </p:sldMasterIdLst>
  <p:notesMasterIdLst>
    <p:notesMasterId r:id="rId15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3"/>
  </p:normalViewPr>
  <p:slideViewPr>
    <p:cSldViewPr snapToGrid="0" snapToObjects="1">
      <p:cViewPr varScale="1">
        <p:scale>
          <a:sx n="81" d="100"/>
          <a:sy n="81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84C1D-DE5F-F94D-A4EA-8D4C636B2EAD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8C1E-D76D-0049-8781-76CB1C57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donostiabookclub.blogspot.com</a:t>
            </a:r>
            <a:r>
              <a:rPr lang="en-US" dirty="0"/>
              <a:t>/2018/10/turbulent-life-of-</a:t>
            </a:r>
            <a:r>
              <a:rPr lang="en-US" dirty="0" err="1"/>
              <a:t>george</a:t>
            </a:r>
            <a:r>
              <a:rPr lang="en-US" dirty="0"/>
              <a:t>-</a:t>
            </a:r>
            <a:r>
              <a:rPr lang="en-US" dirty="0" err="1"/>
              <a:t>orwell.html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88C1E-D76D-0049-8781-76CB1C57B8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2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9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9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6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8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3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4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9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67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5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7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4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ttoise/1066731996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ishnavashok.blogspot.com/2019/09/blog-post_18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FC119-99CC-1241-AC7A-4BFB8F09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79" y="1777217"/>
            <a:ext cx="2541564" cy="2108983"/>
          </a:xfrm>
        </p:spPr>
        <p:txBody>
          <a:bodyPr>
            <a:normAutofit/>
          </a:bodyPr>
          <a:lstStyle/>
          <a:p>
            <a:r>
              <a:rPr lang="en-TR" sz="2700">
                <a:solidFill>
                  <a:schemeClr val="bg2"/>
                </a:solidFill>
              </a:rPr>
              <a:t>“Shooting an Elephant” by George Orwell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297C5-8155-884B-849E-04C9D691A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665" y="4114800"/>
            <a:ext cx="2579077" cy="1076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A</a:t>
            </a:r>
            <a:r>
              <a:rPr lang="en-TR" sz="1400">
                <a:solidFill>
                  <a:schemeClr val="bg1"/>
                </a:solidFill>
              </a:rPr>
              <a:t>ke 107/ing 109/ding 109 textual analysis: Prose and short story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D</a:t>
            </a:r>
            <a:r>
              <a:rPr lang="en-TR" sz="1400">
                <a:solidFill>
                  <a:schemeClr val="bg1"/>
                </a:solidFill>
              </a:rPr>
              <a:t>r. gamze kati gümüş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EF265-990B-481B-8231-0251B13F6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" r="6709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8C7C9-743B-D945-82EC-3DB04064F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58" b="1157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15069F-0E79-584F-B146-7D9CF91D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41" y="5670550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cap="all" spc="3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METAPHORS AND SIMILES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75B75-4D4E-1A4F-A9D2-33CA5BFFCFA0}"/>
              </a:ext>
            </a:extLst>
          </p:cNvPr>
          <p:cNvSpPr txBox="1"/>
          <p:nvPr/>
        </p:nvSpPr>
        <p:spPr>
          <a:xfrm>
            <a:off x="9570771" y="665794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pattoise/106673199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3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8F90D-F452-E84E-AD9D-57943CB0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2356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IRONY</a:t>
            </a:r>
          </a:p>
        </p:txBody>
      </p:sp>
    </p:spTree>
    <p:extLst>
      <p:ext uri="{BB962C8B-B14F-4D97-AF65-F5344CB8AC3E}">
        <p14:creationId xmlns:p14="http://schemas.microsoft.com/office/powerpoint/2010/main" val="281506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FEFA976-0132-4AF3-B3A3-B2D1C89C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9486900" cy="411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451A-C5EE-CD48-B4FE-4A257B8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24493"/>
            <a:ext cx="8115300" cy="17742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LANGUAGE</a:t>
            </a:r>
          </a:p>
        </p:txBody>
      </p:sp>
    </p:spTree>
    <p:extLst>
      <p:ext uri="{BB962C8B-B14F-4D97-AF65-F5344CB8AC3E}">
        <p14:creationId xmlns:p14="http://schemas.microsoft.com/office/powerpoint/2010/main" val="10579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C6D67C5-9C55-4C2E-B79A-D2C532A2D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2F85E-7856-415B-BA26-EFA2D2EF0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0B34B-2091-5D47-A1B2-E377320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26" y="1695893"/>
            <a:ext cx="2732567" cy="3487480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About the author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5CC5-9B92-D149-8D88-7A6B5BBCB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376" y="1115291"/>
            <a:ext cx="3674915" cy="4779818"/>
          </a:xfrm>
        </p:spPr>
        <p:txBody>
          <a:bodyPr anchor="ctr">
            <a:normAutofit/>
          </a:bodyPr>
          <a:lstStyle/>
          <a:p>
            <a:r>
              <a:rPr lang="en-US" dirty="0"/>
              <a:t>George Orwell is the penname of Eric Arthur Blair. He was born in India, and served as an officer of the Indian Imperial police.</a:t>
            </a:r>
          </a:p>
        </p:txBody>
      </p:sp>
    </p:spTree>
    <p:extLst>
      <p:ext uri="{BB962C8B-B14F-4D97-AF65-F5344CB8AC3E}">
        <p14:creationId xmlns:p14="http://schemas.microsoft.com/office/powerpoint/2010/main" val="166978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7115E-3D24-6A47-9276-A4545C97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599"/>
            <a:ext cx="8115300" cy="2339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British Raj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96EC-B6B2-7741-88FE-C3AFCD71B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896751"/>
            <a:ext cx="8115300" cy="1294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The period of British rule in India between 1858-1947.</a:t>
            </a:r>
          </a:p>
        </p:txBody>
      </p:sp>
    </p:spTree>
    <p:extLst>
      <p:ext uri="{BB962C8B-B14F-4D97-AF65-F5344CB8AC3E}">
        <p14:creationId xmlns:p14="http://schemas.microsoft.com/office/powerpoint/2010/main" val="2002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2A16E-B4E8-4E43-BF96-4A26EDAD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THE Setting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EE69767-D826-4EE8-BD8A-F3ACF8A7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000" b="5000"/>
          <a:stretch/>
        </p:blipFill>
        <p:spPr>
          <a:xfrm>
            <a:off x="5410200" y="1707642"/>
            <a:ext cx="6096000" cy="3442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8E916-1FC0-E841-83DD-6BBCEBFBBD7A}"/>
              </a:ext>
            </a:extLst>
          </p:cNvPr>
          <p:cNvSpPr txBox="1"/>
          <p:nvPr/>
        </p:nvSpPr>
        <p:spPr>
          <a:xfrm>
            <a:off x="8884970" y="4950303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vaishnavashok.blogspot.com/2019/09/blog-post_18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BB1B5-2517-FB40-A782-43CBB4FB3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56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A87376E7-9AC1-477E-9D52-27424009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600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89C7F-C28F-A04D-AFA5-C7E5A9E6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14800"/>
            <a:ext cx="9486900" cy="1281544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CHARACTERS</a:t>
            </a:r>
          </a:p>
        </p:txBody>
      </p:sp>
    </p:spTree>
    <p:extLst>
      <p:ext uri="{BB962C8B-B14F-4D97-AF65-F5344CB8AC3E}">
        <p14:creationId xmlns:p14="http://schemas.microsoft.com/office/powerpoint/2010/main" val="173252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5BC68-4DC5-48DF-8245-4453F7FE6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643F1B-9BA3-4FE1-A4CC-1CDC3B47E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29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76B0B4-EBCF-4292-BACF-A789A13B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01334-7BE8-8144-94C6-995EE341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14799"/>
            <a:ext cx="9486900" cy="1125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NARRATOR</a:t>
            </a:r>
          </a:p>
        </p:txBody>
      </p:sp>
    </p:spTree>
    <p:extLst>
      <p:ext uri="{BB962C8B-B14F-4D97-AF65-F5344CB8AC3E}">
        <p14:creationId xmlns:p14="http://schemas.microsoft.com/office/powerpoint/2010/main" val="391723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DA32C-6480-48C1-ABEB-2AF39F9E6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2" b="654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F18D8-DA4C-C44F-9397-23A7F992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486900" cy="12815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CONFLICTS</a:t>
            </a:r>
          </a:p>
        </p:txBody>
      </p:sp>
    </p:spTree>
    <p:extLst>
      <p:ext uri="{BB962C8B-B14F-4D97-AF65-F5344CB8AC3E}">
        <p14:creationId xmlns:p14="http://schemas.microsoft.com/office/powerpoint/2010/main" val="228824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F353-AA07-FE4B-A976-07FC879B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599"/>
            <a:ext cx="8115300" cy="2339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99539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F5B098B6-88A1-4935-AF43-01286C94C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6781" y="1663995"/>
            <a:ext cx="3390900" cy="35433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14F87-0D2A-F54F-A938-0AB07BB8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28" y="2057401"/>
            <a:ext cx="2859272" cy="27432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385-2E3C-4940-92BC-578A87676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579473"/>
            <a:ext cx="5410200" cy="5762847"/>
          </a:xfrm>
        </p:spPr>
        <p:txBody>
          <a:bodyPr anchor="ctr">
            <a:normAutofit/>
          </a:bodyPr>
          <a:lstStyle/>
          <a:p>
            <a:r>
              <a:rPr lang="en-US"/>
              <a:t>Mad elephant</a:t>
            </a:r>
          </a:p>
          <a:p>
            <a:r>
              <a:rPr lang="en-US"/>
              <a:t>Dead coolie</a:t>
            </a:r>
          </a:p>
          <a:p>
            <a:r>
              <a:rPr lang="en-US"/>
              <a:t>Mud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5608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B2134"/>
      </a:dk2>
      <a:lt2>
        <a:srgbClr val="E2E2E8"/>
      </a:lt2>
      <a:accent1>
        <a:srgbClr val="A7A34D"/>
      </a:accent1>
      <a:accent2>
        <a:srgbClr val="E58A23"/>
      </a:accent2>
      <a:accent3>
        <a:srgbClr val="EE7D6E"/>
      </a:accent3>
      <a:accent4>
        <a:srgbClr val="EB4E7D"/>
      </a:accent4>
      <a:accent5>
        <a:srgbClr val="EE6ECA"/>
      </a:accent5>
      <a:accent6>
        <a:srgbClr val="D64EEB"/>
      </a:accent6>
      <a:hlink>
        <a:srgbClr val="696DAE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Application>Microsoft Macintosh PowerPoint</Application>
  <PresentationFormat>Widescreen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Gill Sans MT</vt:lpstr>
      <vt:lpstr>Goudy Old Style</vt:lpstr>
      <vt:lpstr>ClassicFrameVTI</vt:lpstr>
      <vt:lpstr>BrushVTI</vt:lpstr>
      <vt:lpstr>“Shooting an Elephant” by George Orwell</vt:lpstr>
      <vt:lpstr>About the author</vt:lpstr>
      <vt:lpstr>British Raj</vt:lpstr>
      <vt:lpstr>THE Setting</vt:lpstr>
      <vt:lpstr>CHARACTERS</vt:lpstr>
      <vt:lpstr>THE NARRATOR</vt:lpstr>
      <vt:lpstr>CONFLICTS</vt:lpstr>
      <vt:lpstr>THEMES</vt:lpstr>
      <vt:lpstr>SYMBOLS</vt:lpstr>
      <vt:lpstr>METAPHORS AND SIMILES</vt:lpstr>
      <vt:lpstr>IRONY</vt:lpstr>
      <vt:lpstr>THE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“Shooting an Elephant” by George Orwell</dc:title>
  <dc:creator>Gamze.Kati</dc:creator>
  <cp:lastModifiedBy>Gamze.Kati</cp:lastModifiedBy>
  <cp:revision>3</cp:revision>
  <dcterms:created xsi:type="dcterms:W3CDTF">2020-12-18T20:29:00Z</dcterms:created>
  <dcterms:modified xsi:type="dcterms:W3CDTF">2020-12-18T20:31:14Z</dcterms:modified>
</cp:coreProperties>
</file>