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44962BD-FD4C-4AEC-8895-F61178AE2D0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44962BD-FD4C-4AEC-8895-F61178AE2D0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44962BD-FD4C-4AEC-8895-F61178AE2D0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44962BD-FD4C-4AEC-8895-F61178AE2D0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4962BD-FD4C-4AEC-8895-F61178AE2D0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44962BD-FD4C-4AEC-8895-F61178AE2D0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44962BD-FD4C-4AEC-8895-F61178AE2D06}"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44962BD-FD4C-4AEC-8895-F61178AE2D06}"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962BD-FD4C-4AEC-8895-F61178AE2D06}"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4962BD-FD4C-4AEC-8895-F61178AE2D0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4962BD-FD4C-4AEC-8895-F61178AE2D0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1666B9-A5CB-41B1-8792-C6E3E8A3955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962BD-FD4C-4AEC-8895-F61178AE2D06}"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1666B9-A5CB-41B1-8792-C6E3E8A3955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r>
              <a:rPr lang="tr-TR" dirty="0" smtClean="0"/>
              <a:t>5. HAFTA</a:t>
            </a:r>
          </a:p>
          <a:p>
            <a:r>
              <a:rPr lang="tr-TR" dirty="0" smtClean="0"/>
              <a:t>E-DEVLET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fontScale="92500" lnSpcReduction="20000"/>
          </a:bodyPr>
          <a:lstStyle/>
          <a:p>
            <a:r>
              <a:rPr lang="tr-TR" dirty="0"/>
              <a:t>15 yaşını doldurmuş Türkiye Cumhuriyeti vatandaşları, mavi kartlılar ve yabancılar üzerinde T.C kimlik numarasının bulunduğu fotoğraflı kimliğini (nüfus cüzdanı, evlilik cüzdanı, pasaport ve ehliyet, avukat kimlik kartı, mavi kart, ikamet tezkeresi, hakim ve savcı kimlik kartları, süresi dolmamış (geçerli) çalışma izin kartı) ibraz ederek şahsen ya da vekaleti olan kişi aracılığıyla (vekalette “e-Devlet Şifresi almaya yetki olduğuna dair ibare bulunmalıdır)başvuru yaptığında PTT merkez müdürlüklerinden veya yetkili şubelerinden e-Devlet kapısı şifrelerini alabilirler.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Bunun yanı sıra mahkeme kararıyla kendine vasi tayin edilmiş kişiler vasileri aracılığıyla e-Devlet Kapısı şifresi temin edebilirler. Bu durumlar harici başkaları adına şifre alımı mümkün değildir.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a:t>TT müdürlükleri veya yetkili şubelerinden T.C. Kimlik numarasının bulunduğu fotoğraflı kimliğin ibrazı ile şahsen başvuru yaparak e-Devlet kapısı şifresi iptal ettirilebilir. Vekalet ya da vesayet durumlarında şifre alımında uygulanan kurallar şifre iptalinde de geçerli olmaktadır.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a:t>Elektronik imza (e-imza), elektronik ortamda bulunan bir belgeye eklenerek imzalayanın kim olduğunu belirlemeye yarayan veridir. 5070 Sayılı Kanun uyarınca e-imza, ıslak imza ile eşdeğerdedir. e-imza sertifikası dağıtmaya yetkilendirilmiş kuruluşlar tarafından dağıtılan sertifikalar kullanılarak imzalama işlemi yapılır.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a:t>Elektronik imzanızı çalıştırabilmeniz için öncelikle kart sürücü yazılımını kurmanız gerekmektedir. Bu yazılım elektronik imza ile beraber gönderilen CD veya diğer medyalar içerisinde bulunabilir veya e-imzanızı aldığınız firmanın internet sitesinden edinilebilir.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Bilgisayarınıza kurulan program ile elektronik sertifikanıza giriş gerçekleştirebiliyorsanız sertifikanız kullanıma hazırdır.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Bilgisayarınıza kurulan program ile elektronik sertifikanıza giriş gerçekleştirebiliyorsanız sertifikanız kullanıma hazırdır.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266</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Kurumu Ve Elektronik Devlet </vt:lpstr>
      <vt:lpstr>Slide 2</vt:lpstr>
      <vt:lpstr>Türkiye.gov.tr</vt:lpstr>
      <vt:lpstr>Türkiye.gov.tr</vt:lpstr>
      <vt:lpstr>Türkiye.gov.tr</vt:lpstr>
      <vt:lpstr>Türkiye.gov.tr</vt:lpstr>
      <vt:lpstr>Türkiye.gov.tr</vt:lpstr>
      <vt:lpstr>Türkiye.gov.tr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2</cp:revision>
  <dcterms:created xsi:type="dcterms:W3CDTF">2020-05-08T21:00:36Z</dcterms:created>
  <dcterms:modified xsi:type="dcterms:W3CDTF">2020-05-08T21:04:33Z</dcterms:modified>
</cp:coreProperties>
</file>