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56" r:id="rId4"/>
    <p:sldId id="257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535" autoAdjust="0"/>
  </p:normalViewPr>
  <p:slideViewPr>
    <p:cSldViewPr>
      <p:cViewPr varScale="1">
        <p:scale>
          <a:sx n="70" d="100"/>
          <a:sy n="70" d="100"/>
        </p:scale>
        <p:origin x="-18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ABEB72-785A-4109-AE8E-149455B63FD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FA95353-57E5-43A9-967B-4EF1B3E7FBC2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smtClean="0"/>
            <a:t>Suni tohumlama</a:t>
          </a:r>
          <a:endParaRPr lang="tr-TR" dirty="0"/>
        </a:p>
      </dgm:t>
    </dgm:pt>
    <dgm:pt modelId="{985628C8-1C8D-4FC9-A783-A214A2547542}" type="parTrans" cxnId="{3B97A639-A4A9-40A4-80C4-360250C57705}">
      <dgm:prSet/>
      <dgm:spPr/>
      <dgm:t>
        <a:bodyPr/>
        <a:lstStyle/>
        <a:p>
          <a:endParaRPr lang="tr-TR"/>
        </a:p>
      </dgm:t>
    </dgm:pt>
    <dgm:pt modelId="{0B8F4808-B3D5-40E5-ADDD-AA0F609A70FB}" type="sibTrans" cxnId="{3B97A639-A4A9-40A4-80C4-360250C57705}">
      <dgm:prSet/>
      <dgm:spPr/>
      <dgm:t>
        <a:bodyPr/>
        <a:lstStyle/>
        <a:p>
          <a:endParaRPr lang="tr-TR"/>
        </a:p>
      </dgm:t>
    </dgm:pt>
    <dgm:pt modelId="{C8685B40-CB50-4356-B8F6-7F41FDEFFA60}">
      <dgm:prSet phldrT="[Metin]"/>
      <dgm:spPr>
        <a:solidFill>
          <a:srgbClr val="EB7025"/>
        </a:solidFill>
      </dgm:spPr>
      <dgm:t>
        <a:bodyPr/>
        <a:lstStyle/>
        <a:p>
          <a:r>
            <a:rPr lang="tr-TR" dirty="0" smtClean="0"/>
            <a:t>Dişinin erkeği kabul etmemesi</a:t>
          </a:r>
          <a:endParaRPr lang="tr-TR" dirty="0"/>
        </a:p>
      </dgm:t>
    </dgm:pt>
    <dgm:pt modelId="{F7621FEA-19B3-4BB6-8062-ABA2E53738C3}" type="parTrans" cxnId="{BD575D50-4860-4057-854C-93A1905E0773}">
      <dgm:prSet/>
      <dgm:spPr/>
      <dgm:t>
        <a:bodyPr/>
        <a:lstStyle/>
        <a:p>
          <a:endParaRPr lang="tr-TR"/>
        </a:p>
      </dgm:t>
    </dgm:pt>
    <dgm:pt modelId="{E4606C1E-A9E9-4FFF-AF35-957FDEE6F728}" type="sibTrans" cxnId="{BD575D50-4860-4057-854C-93A1905E0773}">
      <dgm:prSet/>
      <dgm:spPr/>
      <dgm:t>
        <a:bodyPr/>
        <a:lstStyle/>
        <a:p>
          <a:endParaRPr lang="tr-TR"/>
        </a:p>
      </dgm:t>
    </dgm:pt>
    <dgm:pt modelId="{3CD06E01-7BE1-459B-A647-BA0344500BB1}">
      <dgm:prSet phldrT="[Metin]"/>
      <dgm:spPr/>
      <dgm:t>
        <a:bodyPr/>
        <a:lstStyle/>
        <a:p>
          <a:r>
            <a:rPr lang="tr-TR" dirty="0" smtClean="0"/>
            <a:t>Spermanın başka yerden getirilmesi</a:t>
          </a:r>
          <a:endParaRPr lang="tr-TR" dirty="0"/>
        </a:p>
      </dgm:t>
    </dgm:pt>
    <dgm:pt modelId="{5BC7DE73-F237-428F-9C04-7644FCD1CC90}" type="parTrans" cxnId="{DA50298B-304F-49B1-A21F-CE9838CAB349}">
      <dgm:prSet/>
      <dgm:spPr/>
      <dgm:t>
        <a:bodyPr/>
        <a:lstStyle/>
        <a:p>
          <a:endParaRPr lang="tr-TR"/>
        </a:p>
      </dgm:t>
    </dgm:pt>
    <dgm:pt modelId="{741A96ED-B4A4-4E69-906D-8D30C384D22C}" type="sibTrans" cxnId="{DA50298B-304F-49B1-A21F-CE9838CAB349}">
      <dgm:prSet/>
      <dgm:spPr/>
      <dgm:t>
        <a:bodyPr/>
        <a:lstStyle/>
        <a:p>
          <a:endParaRPr lang="tr-TR"/>
        </a:p>
      </dgm:t>
    </dgm:pt>
    <dgm:pt modelId="{386A7595-2265-4543-9048-AE8D38EA98A8}">
      <dgm:prSet phldrT="[Metin]"/>
      <dgm:spPr>
        <a:solidFill>
          <a:schemeClr val="accent2"/>
        </a:solidFill>
      </dgm:spPr>
      <dgm:t>
        <a:bodyPr/>
        <a:lstStyle/>
        <a:p>
          <a:r>
            <a:rPr lang="tr-TR" dirty="0" smtClean="0"/>
            <a:t>Çiftleşme sayısının azaltılması</a:t>
          </a:r>
          <a:endParaRPr lang="tr-TR" dirty="0"/>
        </a:p>
      </dgm:t>
    </dgm:pt>
    <dgm:pt modelId="{E1AADC33-4A7F-45CC-AFD8-7E5B20AF26C8}" type="parTrans" cxnId="{A6A1FA83-D7FB-48D9-A9CB-9EEE5D9A76F3}">
      <dgm:prSet/>
      <dgm:spPr/>
      <dgm:t>
        <a:bodyPr/>
        <a:lstStyle/>
        <a:p>
          <a:endParaRPr lang="tr-TR"/>
        </a:p>
      </dgm:t>
    </dgm:pt>
    <dgm:pt modelId="{0CE4B956-D8FA-4798-8EDB-657F0097F823}" type="sibTrans" cxnId="{A6A1FA83-D7FB-48D9-A9CB-9EEE5D9A76F3}">
      <dgm:prSet/>
      <dgm:spPr/>
      <dgm:t>
        <a:bodyPr/>
        <a:lstStyle/>
        <a:p>
          <a:endParaRPr lang="tr-TR"/>
        </a:p>
      </dgm:t>
    </dgm:pt>
    <dgm:pt modelId="{602D01FD-C9ED-4361-86EA-14DC7D61F72F}" type="pres">
      <dgm:prSet presAssocID="{2BABEB72-785A-4109-AE8E-149455B63FD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76727EA-1356-454C-BFE9-03C8247309D8}" type="pres">
      <dgm:prSet presAssocID="{4FA95353-57E5-43A9-967B-4EF1B3E7FBC2}" presName="root1" presStyleCnt="0"/>
      <dgm:spPr/>
    </dgm:pt>
    <dgm:pt modelId="{5F0F9861-55C5-41DE-B09E-4C19E4B2B9E4}" type="pres">
      <dgm:prSet presAssocID="{4FA95353-57E5-43A9-967B-4EF1B3E7FBC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97349C6-50D1-4043-96AA-DB04F6967E49}" type="pres">
      <dgm:prSet presAssocID="{4FA95353-57E5-43A9-967B-4EF1B3E7FBC2}" presName="level2hierChild" presStyleCnt="0"/>
      <dgm:spPr/>
    </dgm:pt>
    <dgm:pt modelId="{DD202CE9-B528-4394-A31A-35ABA6A7379A}" type="pres">
      <dgm:prSet presAssocID="{F7621FEA-19B3-4BB6-8062-ABA2E53738C3}" presName="conn2-1" presStyleLbl="parChTrans1D2" presStyleIdx="0" presStyleCnt="3"/>
      <dgm:spPr/>
      <dgm:t>
        <a:bodyPr/>
        <a:lstStyle/>
        <a:p>
          <a:endParaRPr lang="tr-TR"/>
        </a:p>
      </dgm:t>
    </dgm:pt>
    <dgm:pt modelId="{F9FB9A07-3641-4E9C-B49A-D8939BE60BA7}" type="pres">
      <dgm:prSet presAssocID="{F7621FEA-19B3-4BB6-8062-ABA2E53738C3}" presName="connTx" presStyleLbl="parChTrans1D2" presStyleIdx="0" presStyleCnt="3"/>
      <dgm:spPr/>
      <dgm:t>
        <a:bodyPr/>
        <a:lstStyle/>
        <a:p>
          <a:endParaRPr lang="tr-TR"/>
        </a:p>
      </dgm:t>
    </dgm:pt>
    <dgm:pt modelId="{0EAC99A4-F8FE-4456-AABD-1BE5294E9E35}" type="pres">
      <dgm:prSet presAssocID="{C8685B40-CB50-4356-B8F6-7F41FDEFFA60}" presName="root2" presStyleCnt="0"/>
      <dgm:spPr/>
    </dgm:pt>
    <dgm:pt modelId="{07EB5C80-7F1E-48F4-9CD6-6981BF3D733A}" type="pres">
      <dgm:prSet presAssocID="{C8685B40-CB50-4356-B8F6-7F41FDEFFA60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38A9C32-72ED-40E7-AAB5-CF556B9EE216}" type="pres">
      <dgm:prSet presAssocID="{C8685B40-CB50-4356-B8F6-7F41FDEFFA60}" presName="level3hierChild" presStyleCnt="0"/>
      <dgm:spPr/>
    </dgm:pt>
    <dgm:pt modelId="{A0E083EE-5BAA-4CB4-8C37-52B8057E1068}" type="pres">
      <dgm:prSet presAssocID="{5BC7DE73-F237-428F-9C04-7644FCD1CC90}" presName="conn2-1" presStyleLbl="parChTrans1D2" presStyleIdx="1" presStyleCnt="3"/>
      <dgm:spPr/>
      <dgm:t>
        <a:bodyPr/>
        <a:lstStyle/>
        <a:p>
          <a:endParaRPr lang="tr-TR"/>
        </a:p>
      </dgm:t>
    </dgm:pt>
    <dgm:pt modelId="{D799EB3D-DBEF-401D-B78B-274A3A9BA55E}" type="pres">
      <dgm:prSet presAssocID="{5BC7DE73-F237-428F-9C04-7644FCD1CC90}" presName="connTx" presStyleLbl="parChTrans1D2" presStyleIdx="1" presStyleCnt="3"/>
      <dgm:spPr/>
      <dgm:t>
        <a:bodyPr/>
        <a:lstStyle/>
        <a:p>
          <a:endParaRPr lang="tr-TR"/>
        </a:p>
      </dgm:t>
    </dgm:pt>
    <dgm:pt modelId="{7E1067E5-3536-4B54-ABE6-0D79BDE76153}" type="pres">
      <dgm:prSet presAssocID="{3CD06E01-7BE1-459B-A647-BA0344500BB1}" presName="root2" presStyleCnt="0"/>
      <dgm:spPr/>
    </dgm:pt>
    <dgm:pt modelId="{8A0B519D-79B0-4BA8-8332-106841C9B556}" type="pres">
      <dgm:prSet presAssocID="{3CD06E01-7BE1-459B-A647-BA0344500BB1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36A4C1-F05D-47C7-BF68-8AE4C5F9ED64}" type="pres">
      <dgm:prSet presAssocID="{3CD06E01-7BE1-459B-A647-BA0344500BB1}" presName="level3hierChild" presStyleCnt="0"/>
      <dgm:spPr/>
    </dgm:pt>
    <dgm:pt modelId="{FFAEE56D-4AF0-40E8-BD2D-63600294A906}" type="pres">
      <dgm:prSet presAssocID="{E1AADC33-4A7F-45CC-AFD8-7E5B20AF26C8}" presName="conn2-1" presStyleLbl="parChTrans1D2" presStyleIdx="2" presStyleCnt="3"/>
      <dgm:spPr/>
      <dgm:t>
        <a:bodyPr/>
        <a:lstStyle/>
        <a:p>
          <a:endParaRPr lang="tr-TR"/>
        </a:p>
      </dgm:t>
    </dgm:pt>
    <dgm:pt modelId="{08E8735B-F469-4472-A2D5-B145F3AAC541}" type="pres">
      <dgm:prSet presAssocID="{E1AADC33-4A7F-45CC-AFD8-7E5B20AF26C8}" presName="connTx" presStyleLbl="parChTrans1D2" presStyleIdx="2" presStyleCnt="3"/>
      <dgm:spPr/>
      <dgm:t>
        <a:bodyPr/>
        <a:lstStyle/>
        <a:p>
          <a:endParaRPr lang="tr-TR"/>
        </a:p>
      </dgm:t>
    </dgm:pt>
    <dgm:pt modelId="{C5BFDB6D-60A4-4971-8DA6-48B57CA06889}" type="pres">
      <dgm:prSet presAssocID="{386A7595-2265-4543-9048-AE8D38EA98A8}" presName="root2" presStyleCnt="0"/>
      <dgm:spPr/>
    </dgm:pt>
    <dgm:pt modelId="{3E2FA121-BE77-4C16-8A23-FD6D7D80CA11}" type="pres">
      <dgm:prSet presAssocID="{386A7595-2265-4543-9048-AE8D38EA98A8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B3860A7-7FB0-4C23-80A0-435830CCABAF}" type="pres">
      <dgm:prSet presAssocID="{386A7595-2265-4543-9048-AE8D38EA98A8}" presName="level3hierChild" presStyleCnt="0"/>
      <dgm:spPr/>
    </dgm:pt>
  </dgm:ptLst>
  <dgm:cxnLst>
    <dgm:cxn modelId="{20374EB2-C96C-4F2C-B3CD-B0EDBC31CAF5}" type="presOf" srcId="{4FA95353-57E5-43A9-967B-4EF1B3E7FBC2}" destId="{5F0F9861-55C5-41DE-B09E-4C19E4B2B9E4}" srcOrd="0" destOrd="0" presId="urn:microsoft.com/office/officeart/2008/layout/HorizontalMultiLevelHierarchy"/>
    <dgm:cxn modelId="{5CD45206-5F2A-41B1-9C63-D37C1EE4E20D}" type="presOf" srcId="{3CD06E01-7BE1-459B-A647-BA0344500BB1}" destId="{8A0B519D-79B0-4BA8-8332-106841C9B556}" srcOrd="0" destOrd="0" presId="urn:microsoft.com/office/officeart/2008/layout/HorizontalMultiLevelHierarchy"/>
    <dgm:cxn modelId="{3B97A639-A4A9-40A4-80C4-360250C57705}" srcId="{2BABEB72-785A-4109-AE8E-149455B63FDB}" destId="{4FA95353-57E5-43A9-967B-4EF1B3E7FBC2}" srcOrd="0" destOrd="0" parTransId="{985628C8-1C8D-4FC9-A783-A214A2547542}" sibTransId="{0B8F4808-B3D5-40E5-ADDD-AA0F609A70FB}"/>
    <dgm:cxn modelId="{1E196485-BCA1-4308-B722-BFD5FB10A0C2}" type="presOf" srcId="{C8685B40-CB50-4356-B8F6-7F41FDEFFA60}" destId="{07EB5C80-7F1E-48F4-9CD6-6981BF3D733A}" srcOrd="0" destOrd="0" presId="urn:microsoft.com/office/officeart/2008/layout/HorizontalMultiLevelHierarchy"/>
    <dgm:cxn modelId="{4A085D86-67DE-46CF-8AC6-570689129E1A}" type="presOf" srcId="{2BABEB72-785A-4109-AE8E-149455B63FDB}" destId="{602D01FD-C9ED-4361-86EA-14DC7D61F72F}" srcOrd="0" destOrd="0" presId="urn:microsoft.com/office/officeart/2008/layout/HorizontalMultiLevelHierarchy"/>
    <dgm:cxn modelId="{9EAADE55-2226-415A-9ED4-CD3332A026A1}" type="presOf" srcId="{E1AADC33-4A7F-45CC-AFD8-7E5B20AF26C8}" destId="{FFAEE56D-4AF0-40E8-BD2D-63600294A906}" srcOrd="0" destOrd="0" presId="urn:microsoft.com/office/officeart/2008/layout/HorizontalMultiLevelHierarchy"/>
    <dgm:cxn modelId="{4F6CAD81-D481-48AA-935B-F1CF12AC50CE}" type="presOf" srcId="{5BC7DE73-F237-428F-9C04-7644FCD1CC90}" destId="{A0E083EE-5BAA-4CB4-8C37-52B8057E1068}" srcOrd="0" destOrd="0" presId="urn:microsoft.com/office/officeart/2008/layout/HorizontalMultiLevelHierarchy"/>
    <dgm:cxn modelId="{DA50298B-304F-49B1-A21F-CE9838CAB349}" srcId="{4FA95353-57E5-43A9-967B-4EF1B3E7FBC2}" destId="{3CD06E01-7BE1-459B-A647-BA0344500BB1}" srcOrd="1" destOrd="0" parTransId="{5BC7DE73-F237-428F-9C04-7644FCD1CC90}" sibTransId="{741A96ED-B4A4-4E69-906D-8D30C384D22C}"/>
    <dgm:cxn modelId="{BD575D50-4860-4057-854C-93A1905E0773}" srcId="{4FA95353-57E5-43A9-967B-4EF1B3E7FBC2}" destId="{C8685B40-CB50-4356-B8F6-7F41FDEFFA60}" srcOrd="0" destOrd="0" parTransId="{F7621FEA-19B3-4BB6-8062-ABA2E53738C3}" sibTransId="{E4606C1E-A9E9-4FFF-AF35-957FDEE6F728}"/>
    <dgm:cxn modelId="{A6A1FA83-D7FB-48D9-A9CB-9EEE5D9A76F3}" srcId="{4FA95353-57E5-43A9-967B-4EF1B3E7FBC2}" destId="{386A7595-2265-4543-9048-AE8D38EA98A8}" srcOrd="2" destOrd="0" parTransId="{E1AADC33-4A7F-45CC-AFD8-7E5B20AF26C8}" sibTransId="{0CE4B956-D8FA-4798-8EDB-657F0097F823}"/>
    <dgm:cxn modelId="{72D20385-F2B8-4CBE-8683-333032AB0459}" type="presOf" srcId="{386A7595-2265-4543-9048-AE8D38EA98A8}" destId="{3E2FA121-BE77-4C16-8A23-FD6D7D80CA11}" srcOrd="0" destOrd="0" presId="urn:microsoft.com/office/officeart/2008/layout/HorizontalMultiLevelHierarchy"/>
    <dgm:cxn modelId="{67E5A921-DFF5-463A-A9D7-E8D1CA95B771}" type="presOf" srcId="{F7621FEA-19B3-4BB6-8062-ABA2E53738C3}" destId="{DD202CE9-B528-4394-A31A-35ABA6A7379A}" srcOrd="0" destOrd="0" presId="urn:microsoft.com/office/officeart/2008/layout/HorizontalMultiLevelHierarchy"/>
    <dgm:cxn modelId="{46C647B3-9132-4B29-BFF0-DF4CFB82B36E}" type="presOf" srcId="{F7621FEA-19B3-4BB6-8062-ABA2E53738C3}" destId="{F9FB9A07-3641-4E9C-B49A-D8939BE60BA7}" srcOrd="1" destOrd="0" presId="urn:microsoft.com/office/officeart/2008/layout/HorizontalMultiLevelHierarchy"/>
    <dgm:cxn modelId="{CEB8E1A0-8CF1-45D6-A0AA-060FD02FA9F8}" type="presOf" srcId="{E1AADC33-4A7F-45CC-AFD8-7E5B20AF26C8}" destId="{08E8735B-F469-4472-A2D5-B145F3AAC541}" srcOrd="1" destOrd="0" presId="urn:microsoft.com/office/officeart/2008/layout/HorizontalMultiLevelHierarchy"/>
    <dgm:cxn modelId="{FC9796EC-A4DA-43B8-85EC-66121519700C}" type="presOf" srcId="{5BC7DE73-F237-428F-9C04-7644FCD1CC90}" destId="{D799EB3D-DBEF-401D-B78B-274A3A9BA55E}" srcOrd="1" destOrd="0" presId="urn:microsoft.com/office/officeart/2008/layout/HorizontalMultiLevelHierarchy"/>
    <dgm:cxn modelId="{4B9C96AB-E311-4FF9-8913-B31BE2EC4043}" type="presParOf" srcId="{602D01FD-C9ED-4361-86EA-14DC7D61F72F}" destId="{576727EA-1356-454C-BFE9-03C8247309D8}" srcOrd="0" destOrd="0" presId="urn:microsoft.com/office/officeart/2008/layout/HorizontalMultiLevelHierarchy"/>
    <dgm:cxn modelId="{FEA52317-8D6C-4DD6-BB97-97756D60742B}" type="presParOf" srcId="{576727EA-1356-454C-BFE9-03C8247309D8}" destId="{5F0F9861-55C5-41DE-B09E-4C19E4B2B9E4}" srcOrd="0" destOrd="0" presId="urn:microsoft.com/office/officeart/2008/layout/HorizontalMultiLevelHierarchy"/>
    <dgm:cxn modelId="{26F9ED1F-BDCA-4B43-BA33-F4C3768F95EE}" type="presParOf" srcId="{576727EA-1356-454C-BFE9-03C8247309D8}" destId="{E97349C6-50D1-4043-96AA-DB04F6967E49}" srcOrd="1" destOrd="0" presId="urn:microsoft.com/office/officeart/2008/layout/HorizontalMultiLevelHierarchy"/>
    <dgm:cxn modelId="{D8ED79EF-9695-48C8-A662-2A941C4F66DD}" type="presParOf" srcId="{E97349C6-50D1-4043-96AA-DB04F6967E49}" destId="{DD202CE9-B528-4394-A31A-35ABA6A7379A}" srcOrd="0" destOrd="0" presId="urn:microsoft.com/office/officeart/2008/layout/HorizontalMultiLevelHierarchy"/>
    <dgm:cxn modelId="{936B0DB3-260E-461B-AB74-820ECD447E56}" type="presParOf" srcId="{DD202CE9-B528-4394-A31A-35ABA6A7379A}" destId="{F9FB9A07-3641-4E9C-B49A-D8939BE60BA7}" srcOrd="0" destOrd="0" presId="urn:microsoft.com/office/officeart/2008/layout/HorizontalMultiLevelHierarchy"/>
    <dgm:cxn modelId="{C30091FA-D211-475B-8D13-3C012371E41D}" type="presParOf" srcId="{E97349C6-50D1-4043-96AA-DB04F6967E49}" destId="{0EAC99A4-F8FE-4456-AABD-1BE5294E9E35}" srcOrd="1" destOrd="0" presId="urn:microsoft.com/office/officeart/2008/layout/HorizontalMultiLevelHierarchy"/>
    <dgm:cxn modelId="{67488947-12E4-4523-8CA8-8501C2DEBDDC}" type="presParOf" srcId="{0EAC99A4-F8FE-4456-AABD-1BE5294E9E35}" destId="{07EB5C80-7F1E-48F4-9CD6-6981BF3D733A}" srcOrd="0" destOrd="0" presId="urn:microsoft.com/office/officeart/2008/layout/HorizontalMultiLevelHierarchy"/>
    <dgm:cxn modelId="{B536B286-69AA-4DA7-8E68-0844CAAB3192}" type="presParOf" srcId="{0EAC99A4-F8FE-4456-AABD-1BE5294E9E35}" destId="{938A9C32-72ED-40E7-AAB5-CF556B9EE216}" srcOrd="1" destOrd="0" presId="urn:microsoft.com/office/officeart/2008/layout/HorizontalMultiLevelHierarchy"/>
    <dgm:cxn modelId="{043184F4-F1A2-4948-A88E-6FCF8D53F907}" type="presParOf" srcId="{E97349C6-50D1-4043-96AA-DB04F6967E49}" destId="{A0E083EE-5BAA-4CB4-8C37-52B8057E1068}" srcOrd="2" destOrd="0" presId="urn:microsoft.com/office/officeart/2008/layout/HorizontalMultiLevelHierarchy"/>
    <dgm:cxn modelId="{6FE606D6-E702-42DE-BE96-3D96BF70AFA7}" type="presParOf" srcId="{A0E083EE-5BAA-4CB4-8C37-52B8057E1068}" destId="{D799EB3D-DBEF-401D-B78B-274A3A9BA55E}" srcOrd="0" destOrd="0" presId="urn:microsoft.com/office/officeart/2008/layout/HorizontalMultiLevelHierarchy"/>
    <dgm:cxn modelId="{B64B57C2-28C0-4B53-96A2-D58DAAC25D1B}" type="presParOf" srcId="{E97349C6-50D1-4043-96AA-DB04F6967E49}" destId="{7E1067E5-3536-4B54-ABE6-0D79BDE76153}" srcOrd="3" destOrd="0" presId="urn:microsoft.com/office/officeart/2008/layout/HorizontalMultiLevelHierarchy"/>
    <dgm:cxn modelId="{F1597D44-E569-4249-B095-C30FE04C1863}" type="presParOf" srcId="{7E1067E5-3536-4B54-ABE6-0D79BDE76153}" destId="{8A0B519D-79B0-4BA8-8332-106841C9B556}" srcOrd="0" destOrd="0" presId="urn:microsoft.com/office/officeart/2008/layout/HorizontalMultiLevelHierarchy"/>
    <dgm:cxn modelId="{3B71061C-AF1F-4BDF-B967-3EED7385CBA2}" type="presParOf" srcId="{7E1067E5-3536-4B54-ABE6-0D79BDE76153}" destId="{1636A4C1-F05D-47C7-BF68-8AE4C5F9ED64}" srcOrd="1" destOrd="0" presId="urn:microsoft.com/office/officeart/2008/layout/HorizontalMultiLevelHierarchy"/>
    <dgm:cxn modelId="{A0679689-4FE9-4C26-9CA3-4F0BE3591498}" type="presParOf" srcId="{E97349C6-50D1-4043-96AA-DB04F6967E49}" destId="{FFAEE56D-4AF0-40E8-BD2D-63600294A906}" srcOrd="4" destOrd="0" presId="urn:microsoft.com/office/officeart/2008/layout/HorizontalMultiLevelHierarchy"/>
    <dgm:cxn modelId="{67F7632F-87BD-432F-88EF-ED5ED7D17698}" type="presParOf" srcId="{FFAEE56D-4AF0-40E8-BD2D-63600294A906}" destId="{08E8735B-F469-4472-A2D5-B145F3AAC541}" srcOrd="0" destOrd="0" presId="urn:microsoft.com/office/officeart/2008/layout/HorizontalMultiLevelHierarchy"/>
    <dgm:cxn modelId="{13C72FC7-5017-462E-A916-E9054A1DEA1F}" type="presParOf" srcId="{E97349C6-50D1-4043-96AA-DB04F6967E49}" destId="{C5BFDB6D-60A4-4971-8DA6-48B57CA06889}" srcOrd="5" destOrd="0" presId="urn:microsoft.com/office/officeart/2008/layout/HorizontalMultiLevelHierarchy"/>
    <dgm:cxn modelId="{DC0BA9F2-CCD6-4D50-8A00-03D6155E07AC}" type="presParOf" srcId="{C5BFDB6D-60A4-4971-8DA6-48B57CA06889}" destId="{3E2FA121-BE77-4C16-8A23-FD6D7D80CA11}" srcOrd="0" destOrd="0" presId="urn:microsoft.com/office/officeart/2008/layout/HorizontalMultiLevelHierarchy"/>
    <dgm:cxn modelId="{246FC07D-7B9B-41A9-BAB9-90909BD2CEF8}" type="presParOf" srcId="{C5BFDB6D-60A4-4971-8DA6-48B57CA06889}" destId="{EB3860A7-7FB0-4C23-80A0-435830CCABA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533C27-0EEF-4366-9E5F-FFBFB3F5325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34D3E4A-230A-4824-B283-26DE281B50E6}">
      <dgm:prSet phldrT="[Metin]" custT="1"/>
      <dgm:spPr>
        <a:solidFill>
          <a:schemeClr val="accent2"/>
        </a:solidFill>
      </dgm:spPr>
      <dgm:t>
        <a:bodyPr/>
        <a:lstStyle/>
        <a:p>
          <a:r>
            <a:rPr lang="tr-TR" sz="3200" dirty="0" smtClean="0"/>
            <a:t>Gebelik süresi</a:t>
          </a:r>
          <a:endParaRPr lang="tr-TR" sz="3200" dirty="0"/>
        </a:p>
      </dgm:t>
    </dgm:pt>
    <dgm:pt modelId="{258F831B-B5AE-4CFD-A071-2C77162A9D33}" type="parTrans" cxnId="{66A37998-05A2-41BB-8B7E-74CD959D08A9}">
      <dgm:prSet/>
      <dgm:spPr/>
      <dgm:t>
        <a:bodyPr/>
        <a:lstStyle/>
        <a:p>
          <a:endParaRPr lang="tr-TR"/>
        </a:p>
      </dgm:t>
    </dgm:pt>
    <dgm:pt modelId="{6C10DA8C-12AE-404A-8F9A-D5200608F1E3}" type="sibTrans" cxnId="{66A37998-05A2-41BB-8B7E-74CD959D08A9}">
      <dgm:prSet/>
      <dgm:spPr/>
      <dgm:t>
        <a:bodyPr/>
        <a:lstStyle/>
        <a:p>
          <a:endParaRPr lang="tr-TR"/>
        </a:p>
      </dgm:t>
    </dgm:pt>
    <dgm:pt modelId="{49D26A58-E7A6-4D5C-8A57-B66F8966D616}">
      <dgm:prSet phldrT="[Metin]"/>
      <dgm:spPr>
        <a:solidFill>
          <a:srgbClr val="EB7025">
            <a:alpha val="90000"/>
          </a:srgbClr>
        </a:solidFill>
      </dgm:spPr>
      <dgm:t>
        <a:bodyPr/>
        <a:lstStyle/>
        <a:p>
          <a:r>
            <a:rPr lang="tr-TR" dirty="0" smtClean="0"/>
            <a:t>Ortalama 63 gün</a:t>
          </a:r>
          <a:endParaRPr lang="tr-TR" dirty="0"/>
        </a:p>
      </dgm:t>
    </dgm:pt>
    <dgm:pt modelId="{68F32ED5-9A88-417C-A756-DD7D80CE0A71}" type="parTrans" cxnId="{04E0EA9D-D9FE-4804-B095-3C873F4462E4}">
      <dgm:prSet/>
      <dgm:spPr/>
      <dgm:t>
        <a:bodyPr/>
        <a:lstStyle/>
        <a:p>
          <a:endParaRPr lang="tr-TR"/>
        </a:p>
      </dgm:t>
    </dgm:pt>
    <dgm:pt modelId="{9C397F76-3137-42B6-AA27-DC726EE2C2DA}" type="sibTrans" cxnId="{04E0EA9D-D9FE-4804-B095-3C873F4462E4}">
      <dgm:prSet/>
      <dgm:spPr/>
      <dgm:t>
        <a:bodyPr/>
        <a:lstStyle/>
        <a:p>
          <a:endParaRPr lang="tr-TR"/>
        </a:p>
      </dgm:t>
    </dgm:pt>
    <dgm:pt modelId="{7D0AF7CA-1DF8-4CB9-BFF8-803240659489}">
      <dgm:prSet phldrT="[Metin]"/>
      <dgm:spPr>
        <a:solidFill>
          <a:srgbClr val="EB7025">
            <a:alpha val="90000"/>
          </a:srgbClr>
        </a:solidFill>
      </dgm:spPr>
      <dgm:t>
        <a:bodyPr/>
        <a:lstStyle/>
        <a:p>
          <a:r>
            <a:rPr lang="tr-TR" dirty="0" smtClean="0"/>
            <a:t>58-68 gün</a:t>
          </a:r>
          <a:endParaRPr lang="tr-TR" dirty="0"/>
        </a:p>
      </dgm:t>
    </dgm:pt>
    <dgm:pt modelId="{BBE5DD6A-465F-4AC4-921E-B95DC96A6322}" type="parTrans" cxnId="{FA77A32A-FC29-4663-B2A8-CD5501D25900}">
      <dgm:prSet/>
      <dgm:spPr/>
      <dgm:t>
        <a:bodyPr/>
        <a:lstStyle/>
        <a:p>
          <a:endParaRPr lang="tr-TR"/>
        </a:p>
      </dgm:t>
    </dgm:pt>
    <dgm:pt modelId="{FFC2BE17-B35D-42BC-B284-9EF844967464}" type="sibTrans" cxnId="{FA77A32A-FC29-4663-B2A8-CD5501D25900}">
      <dgm:prSet/>
      <dgm:spPr/>
      <dgm:t>
        <a:bodyPr/>
        <a:lstStyle/>
        <a:p>
          <a:endParaRPr lang="tr-TR"/>
        </a:p>
      </dgm:t>
    </dgm:pt>
    <dgm:pt modelId="{77044043-EB96-4850-BEB2-DB823CE7FC45}">
      <dgm:prSet phldrT="[Metin]" custT="1"/>
      <dgm:spPr>
        <a:solidFill>
          <a:schemeClr val="accent1"/>
        </a:solidFill>
      </dgm:spPr>
      <dgm:t>
        <a:bodyPr/>
        <a:lstStyle/>
        <a:p>
          <a:r>
            <a:rPr lang="tr-TR" sz="3200" dirty="0" smtClean="0"/>
            <a:t>Hormon</a:t>
          </a:r>
          <a:endParaRPr lang="tr-TR" sz="3200" dirty="0"/>
        </a:p>
      </dgm:t>
    </dgm:pt>
    <dgm:pt modelId="{DD86FF8C-C67D-4D87-87D4-7C7813AFA10C}" type="parTrans" cxnId="{0F2081F4-2356-4B4E-9A8A-E5074CDBAC56}">
      <dgm:prSet/>
      <dgm:spPr/>
      <dgm:t>
        <a:bodyPr/>
        <a:lstStyle/>
        <a:p>
          <a:endParaRPr lang="tr-TR"/>
        </a:p>
      </dgm:t>
    </dgm:pt>
    <dgm:pt modelId="{F0413D3D-05C6-440C-8F9A-48BD7A3CAED1}" type="sibTrans" cxnId="{0F2081F4-2356-4B4E-9A8A-E5074CDBAC56}">
      <dgm:prSet/>
      <dgm:spPr/>
      <dgm:t>
        <a:bodyPr/>
        <a:lstStyle/>
        <a:p>
          <a:endParaRPr lang="tr-TR"/>
        </a:p>
      </dgm:t>
    </dgm:pt>
    <dgm:pt modelId="{2ED6A702-07BA-43FF-9802-90A745511313}">
      <dgm:prSet phldrT="[Metin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tr-TR" dirty="0" err="1" smtClean="0"/>
            <a:t>Progesteron</a:t>
          </a:r>
          <a:endParaRPr lang="tr-TR" dirty="0"/>
        </a:p>
      </dgm:t>
    </dgm:pt>
    <dgm:pt modelId="{7EE3BBBE-5359-403B-8361-75129C12204F}" type="parTrans" cxnId="{A6405F01-787E-4C85-B9CE-A171F0B951B0}">
      <dgm:prSet/>
      <dgm:spPr/>
      <dgm:t>
        <a:bodyPr/>
        <a:lstStyle/>
        <a:p>
          <a:endParaRPr lang="tr-TR"/>
        </a:p>
      </dgm:t>
    </dgm:pt>
    <dgm:pt modelId="{CD2B8C71-8B6A-4308-B7EB-EC76A0FD6EFC}" type="sibTrans" cxnId="{A6405F01-787E-4C85-B9CE-A171F0B951B0}">
      <dgm:prSet/>
      <dgm:spPr/>
      <dgm:t>
        <a:bodyPr/>
        <a:lstStyle/>
        <a:p>
          <a:endParaRPr lang="tr-TR"/>
        </a:p>
      </dgm:t>
    </dgm:pt>
    <dgm:pt modelId="{8F99CF17-E513-45F8-BBD9-C587E40A488B}">
      <dgm:prSet phldrT="[Metin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tr-TR" dirty="0" smtClean="0"/>
            <a:t>Gebelik </a:t>
          </a:r>
          <a:r>
            <a:rPr lang="tr-TR" dirty="0" err="1" smtClean="0"/>
            <a:t>CL’a</a:t>
          </a:r>
          <a:r>
            <a:rPr lang="tr-TR" dirty="0" smtClean="0"/>
            <a:t> bağımlı</a:t>
          </a:r>
          <a:endParaRPr lang="tr-TR" dirty="0"/>
        </a:p>
      </dgm:t>
    </dgm:pt>
    <dgm:pt modelId="{E7E85E08-4B5E-4320-85D4-62D2C908F4CC}" type="parTrans" cxnId="{4959BDD7-FA16-45FC-BFFF-6A8BFD054A30}">
      <dgm:prSet/>
      <dgm:spPr/>
      <dgm:t>
        <a:bodyPr/>
        <a:lstStyle/>
        <a:p>
          <a:endParaRPr lang="tr-TR"/>
        </a:p>
      </dgm:t>
    </dgm:pt>
    <dgm:pt modelId="{16F825B5-F26D-4BCF-A634-11ECCE1054B6}" type="sibTrans" cxnId="{4959BDD7-FA16-45FC-BFFF-6A8BFD054A30}">
      <dgm:prSet/>
      <dgm:spPr/>
      <dgm:t>
        <a:bodyPr/>
        <a:lstStyle/>
        <a:p>
          <a:endParaRPr lang="tr-TR"/>
        </a:p>
      </dgm:t>
    </dgm:pt>
    <dgm:pt modelId="{D8A453F3-5360-4C50-B826-6167BD5A6A65}">
      <dgm:prSet phldrT="[Metin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tr-TR" dirty="0" err="1" smtClean="0"/>
            <a:t>Plasental</a:t>
          </a:r>
          <a:r>
            <a:rPr lang="tr-TR" dirty="0" smtClean="0"/>
            <a:t> </a:t>
          </a:r>
          <a:r>
            <a:rPr lang="tr-TR" dirty="0" err="1" smtClean="0"/>
            <a:t>relaksin</a:t>
          </a:r>
          <a:endParaRPr lang="tr-TR" dirty="0"/>
        </a:p>
      </dgm:t>
    </dgm:pt>
    <dgm:pt modelId="{CFAC209F-34E3-4607-938A-FDDA8761D477}" type="parTrans" cxnId="{CBE052D6-A3BE-4928-AEF5-0EA0A95E64C8}">
      <dgm:prSet/>
      <dgm:spPr/>
      <dgm:t>
        <a:bodyPr/>
        <a:lstStyle/>
        <a:p>
          <a:endParaRPr lang="tr-TR"/>
        </a:p>
      </dgm:t>
    </dgm:pt>
    <dgm:pt modelId="{4619ACF4-4FCC-455C-9F77-A97CC93C4E01}" type="sibTrans" cxnId="{CBE052D6-A3BE-4928-AEF5-0EA0A95E64C8}">
      <dgm:prSet/>
      <dgm:spPr/>
      <dgm:t>
        <a:bodyPr/>
        <a:lstStyle/>
        <a:p>
          <a:endParaRPr lang="tr-TR"/>
        </a:p>
      </dgm:t>
    </dgm:pt>
    <dgm:pt modelId="{8718D1D3-37DB-47DE-97B0-482D7E00811C}">
      <dgm:prSet phldrT="[Metin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tr-TR" dirty="0" err="1" smtClean="0"/>
            <a:t>Progesteron</a:t>
          </a:r>
          <a:r>
            <a:rPr lang="tr-TR" dirty="0" smtClean="0"/>
            <a:t> azalması - doğum</a:t>
          </a:r>
          <a:endParaRPr lang="tr-TR" dirty="0"/>
        </a:p>
      </dgm:t>
    </dgm:pt>
    <dgm:pt modelId="{02A48314-39F9-45D0-8286-BBAC61ACEA4D}" type="parTrans" cxnId="{FC4967E8-9A3B-4724-8C98-E726FEDAECFC}">
      <dgm:prSet/>
      <dgm:spPr/>
      <dgm:t>
        <a:bodyPr/>
        <a:lstStyle/>
        <a:p>
          <a:endParaRPr lang="tr-TR"/>
        </a:p>
      </dgm:t>
    </dgm:pt>
    <dgm:pt modelId="{A622B101-A36C-4C9A-81E5-44E9F7A3B5E5}" type="sibTrans" cxnId="{FC4967E8-9A3B-4724-8C98-E726FEDAECFC}">
      <dgm:prSet/>
      <dgm:spPr/>
      <dgm:t>
        <a:bodyPr/>
        <a:lstStyle/>
        <a:p>
          <a:endParaRPr lang="tr-TR"/>
        </a:p>
      </dgm:t>
    </dgm:pt>
    <dgm:pt modelId="{6B4E55B7-3831-46D2-A90A-2082A5FCA3BE}" type="pres">
      <dgm:prSet presAssocID="{E7533C27-0EEF-4366-9E5F-FFBFB3F5325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9C9703B-6B78-4739-99EE-2A1E89F60ED1}" type="pres">
      <dgm:prSet presAssocID="{234D3E4A-230A-4824-B283-26DE281B50E6}" presName="linNode" presStyleCnt="0"/>
      <dgm:spPr/>
    </dgm:pt>
    <dgm:pt modelId="{24EA3B42-D8E9-47B8-8004-6372BECD0CB7}" type="pres">
      <dgm:prSet presAssocID="{234D3E4A-230A-4824-B283-26DE281B50E6}" presName="parentText" presStyleLbl="node1" presStyleIdx="0" presStyleCnt="2" custScaleX="9125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B89DB6-86B1-4A5E-B083-F2B5EA2623AF}" type="pres">
      <dgm:prSet presAssocID="{234D3E4A-230A-4824-B283-26DE281B50E6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9E9110D-29D2-4675-BB82-77EE8A6E1EF9}" type="pres">
      <dgm:prSet presAssocID="{6C10DA8C-12AE-404A-8F9A-D5200608F1E3}" presName="sp" presStyleCnt="0"/>
      <dgm:spPr/>
    </dgm:pt>
    <dgm:pt modelId="{14A41E83-100B-4BD8-9252-8A5EA6BCA06B}" type="pres">
      <dgm:prSet presAssocID="{77044043-EB96-4850-BEB2-DB823CE7FC45}" presName="linNode" presStyleCnt="0"/>
      <dgm:spPr/>
    </dgm:pt>
    <dgm:pt modelId="{5BED7166-6B65-4064-999A-DED011A23279}" type="pres">
      <dgm:prSet presAssocID="{77044043-EB96-4850-BEB2-DB823CE7FC45}" presName="parentText" presStyleLbl="node1" presStyleIdx="1" presStyleCnt="2" custScaleX="9453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189773-A2E0-4DCB-9AFB-C8E5F9D8E331}" type="pres">
      <dgm:prSet presAssocID="{77044043-EB96-4850-BEB2-DB823CE7FC45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C9575F3-A2E0-48E3-9CEF-4C0872B408CD}" type="presOf" srcId="{8F99CF17-E513-45F8-BBD9-C587E40A488B}" destId="{AB189773-A2E0-4DCB-9AFB-C8E5F9D8E331}" srcOrd="0" destOrd="1" presId="urn:microsoft.com/office/officeart/2005/8/layout/vList5"/>
    <dgm:cxn modelId="{A6405F01-787E-4C85-B9CE-A171F0B951B0}" srcId="{77044043-EB96-4850-BEB2-DB823CE7FC45}" destId="{2ED6A702-07BA-43FF-9802-90A745511313}" srcOrd="0" destOrd="0" parTransId="{7EE3BBBE-5359-403B-8361-75129C12204F}" sibTransId="{CD2B8C71-8B6A-4308-B7EB-EC76A0FD6EFC}"/>
    <dgm:cxn modelId="{A912AB93-9842-49ED-B47D-8D96997C8FE8}" type="presOf" srcId="{234D3E4A-230A-4824-B283-26DE281B50E6}" destId="{24EA3B42-D8E9-47B8-8004-6372BECD0CB7}" srcOrd="0" destOrd="0" presId="urn:microsoft.com/office/officeart/2005/8/layout/vList5"/>
    <dgm:cxn modelId="{334AE176-D303-4270-A5BE-0F1D3EE8B036}" type="presOf" srcId="{7D0AF7CA-1DF8-4CB9-BFF8-803240659489}" destId="{02B89DB6-86B1-4A5E-B083-F2B5EA2623AF}" srcOrd="0" destOrd="1" presId="urn:microsoft.com/office/officeart/2005/8/layout/vList5"/>
    <dgm:cxn modelId="{FC4967E8-9A3B-4724-8C98-E726FEDAECFC}" srcId="{77044043-EB96-4850-BEB2-DB823CE7FC45}" destId="{8718D1D3-37DB-47DE-97B0-482D7E00811C}" srcOrd="3" destOrd="0" parTransId="{02A48314-39F9-45D0-8286-BBAC61ACEA4D}" sibTransId="{A622B101-A36C-4C9A-81E5-44E9F7A3B5E5}"/>
    <dgm:cxn modelId="{582B2391-37FA-4280-B506-2AE29502CE53}" type="presOf" srcId="{77044043-EB96-4850-BEB2-DB823CE7FC45}" destId="{5BED7166-6B65-4064-999A-DED011A23279}" srcOrd="0" destOrd="0" presId="urn:microsoft.com/office/officeart/2005/8/layout/vList5"/>
    <dgm:cxn modelId="{ED60EFB3-3EF8-4B78-8403-319AB1A3B349}" type="presOf" srcId="{E7533C27-0EEF-4366-9E5F-FFBFB3F53252}" destId="{6B4E55B7-3831-46D2-A90A-2082A5FCA3BE}" srcOrd="0" destOrd="0" presId="urn:microsoft.com/office/officeart/2005/8/layout/vList5"/>
    <dgm:cxn modelId="{0F2081F4-2356-4B4E-9A8A-E5074CDBAC56}" srcId="{E7533C27-0EEF-4366-9E5F-FFBFB3F53252}" destId="{77044043-EB96-4850-BEB2-DB823CE7FC45}" srcOrd="1" destOrd="0" parTransId="{DD86FF8C-C67D-4D87-87D4-7C7813AFA10C}" sibTransId="{F0413D3D-05C6-440C-8F9A-48BD7A3CAED1}"/>
    <dgm:cxn modelId="{FA77A32A-FC29-4663-B2A8-CD5501D25900}" srcId="{234D3E4A-230A-4824-B283-26DE281B50E6}" destId="{7D0AF7CA-1DF8-4CB9-BFF8-803240659489}" srcOrd="1" destOrd="0" parTransId="{BBE5DD6A-465F-4AC4-921E-B95DC96A6322}" sibTransId="{FFC2BE17-B35D-42BC-B284-9EF844967464}"/>
    <dgm:cxn modelId="{66A37998-05A2-41BB-8B7E-74CD959D08A9}" srcId="{E7533C27-0EEF-4366-9E5F-FFBFB3F53252}" destId="{234D3E4A-230A-4824-B283-26DE281B50E6}" srcOrd="0" destOrd="0" parTransId="{258F831B-B5AE-4CFD-A071-2C77162A9D33}" sibTransId="{6C10DA8C-12AE-404A-8F9A-D5200608F1E3}"/>
    <dgm:cxn modelId="{E20C08AC-4E05-4A2E-AC9A-2A2A59FB27C8}" type="presOf" srcId="{8718D1D3-37DB-47DE-97B0-482D7E00811C}" destId="{AB189773-A2E0-4DCB-9AFB-C8E5F9D8E331}" srcOrd="0" destOrd="3" presId="urn:microsoft.com/office/officeart/2005/8/layout/vList5"/>
    <dgm:cxn modelId="{CBE052D6-A3BE-4928-AEF5-0EA0A95E64C8}" srcId="{77044043-EB96-4850-BEB2-DB823CE7FC45}" destId="{D8A453F3-5360-4C50-B826-6167BD5A6A65}" srcOrd="2" destOrd="0" parTransId="{CFAC209F-34E3-4607-938A-FDDA8761D477}" sibTransId="{4619ACF4-4FCC-455C-9F77-A97CC93C4E01}"/>
    <dgm:cxn modelId="{107DD570-817D-482C-A684-A9A498D34E15}" type="presOf" srcId="{49D26A58-E7A6-4D5C-8A57-B66F8966D616}" destId="{02B89DB6-86B1-4A5E-B083-F2B5EA2623AF}" srcOrd="0" destOrd="0" presId="urn:microsoft.com/office/officeart/2005/8/layout/vList5"/>
    <dgm:cxn modelId="{04E0EA9D-D9FE-4804-B095-3C873F4462E4}" srcId="{234D3E4A-230A-4824-B283-26DE281B50E6}" destId="{49D26A58-E7A6-4D5C-8A57-B66F8966D616}" srcOrd="0" destOrd="0" parTransId="{68F32ED5-9A88-417C-A756-DD7D80CE0A71}" sibTransId="{9C397F76-3137-42B6-AA27-DC726EE2C2DA}"/>
    <dgm:cxn modelId="{EDCABC73-3F0E-4F4C-8BA7-033E1ADE163C}" type="presOf" srcId="{2ED6A702-07BA-43FF-9802-90A745511313}" destId="{AB189773-A2E0-4DCB-9AFB-C8E5F9D8E331}" srcOrd="0" destOrd="0" presId="urn:microsoft.com/office/officeart/2005/8/layout/vList5"/>
    <dgm:cxn modelId="{61744D5F-1BEE-4AF5-8317-4FD06E92F35D}" type="presOf" srcId="{D8A453F3-5360-4C50-B826-6167BD5A6A65}" destId="{AB189773-A2E0-4DCB-9AFB-C8E5F9D8E331}" srcOrd="0" destOrd="2" presId="urn:microsoft.com/office/officeart/2005/8/layout/vList5"/>
    <dgm:cxn modelId="{4959BDD7-FA16-45FC-BFFF-6A8BFD054A30}" srcId="{77044043-EB96-4850-BEB2-DB823CE7FC45}" destId="{8F99CF17-E513-45F8-BBD9-C587E40A488B}" srcOrd="1" destOrd="0" parTransId="{E7E85E08-4B5E-4320-85D4-62D2C908F4CC}" sibTransId="{16F825B5-F26D-4BCF-A634-11ECCE1054B6}"/>
    <dgm:cxn modelId="{35780B06-1830-4577-AB55-61CA88BAD00E}" type="presParOf" srcId="{6B4E55B7-3831-46D2-A90A-2082A5FCA3BE}" destId="{99C9703B-6B78-4739-99EE-2A1E89F60ED1}" srcOrd="0" destOrd="0" presId="urn:microsoft.com/office/officeart/2005/8/layout/vList5"/>
    <dgm:cxn modelId="{D0C74A47-8E3C-4A64-AE31-A86255B90548}" type="presParOf" srcId="{99C9703B-6B78-4739-99EE-2A1E89F60ED1}" destId="{24EA3B42-D8E9-47B8-8004-6372BECD0CB7}" srcOrd="0" destOrd="0" presId="urn:microsoft.com/office/officeart/2005/8/layout/vList5"/>
    <dgm:cxn modelId="{7A722003-5EA0-4F7C-AD94-9E0FD3EEF340}" type="presParOf" srcId="{99C9703B-6B78-4739-99EE-2A1E89F60ED1}" destId="{02B89DB6-86B1-4A5E-B083-F2B5EA2623AF}" srcOrd="1" destOrd="0" presId="urn:microsoft.com/office/officeart/2005/8/layout/vList5"/>
    <dgm:cxn modelId="{A5108E14-9E0C-4A89-9533-74F3D9BC5D40}" type="presParOf" srcId="{6B4E55B7-3831-46D2-A90A-2082A5FCA3BE}" destId="{B9E9110D-29D2-4675-BB82-77EE8A6E1EF9}" srcOrd="1" destOrd="0" presId="urn:microsoft.com/office/officeart/2005/8/layout/vList5"/>
    <dgm:cxn modelId="{A3F5E8C9-7CD8-495E-BCCA-0C77FB3FBEEE}" type="presParOf" srcId="{6B4E55B7-3831-46D2-A90A-2082A5FCA3BE}" destId="{14A41E83-100B-4BD8-9252-8A5EA6BCA06B}" srcOrd="2" destOrd="0" presId="urn:microsoft.com/office/officeart/2005/8/layout/vList5"/>
    <dgm:cxn modelId="{7D451CA2-EC7E-4E2A-91E2-50187FAA0364}" type="presParOf" srcId="{14A41E83-100B-4BD8-9252-8A5EA6BCA06B}" destId="{5BED7166-6B65-4064-999A-DED011A23279}" srcOrd="0" destOrd="0" presId="urn:microsoft.com/office/officeart/2005/8/layout/vList5"/>
    <dgm:cxn modelId="{35DA582D-45E1-40CA-91CF-0B27593FD6B7}" type="presParOf" srcId="{14A41E83-100B-4BD8-9252-8A5EA6BCA06B}" destId="{AB189773-A2E0-4DCB-9AFB-C8E5F9D8E3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049FDC-1368-449D-99D5-BC893C187904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BBA746E-05D9-4FA9-AF96-4BAC0F42F44B}">
      <dgm:prSet phldrT="[Metin]"/>
      <dgm:spPr>
        <a:solidFill>
          <a:srgbClr val="FFC000">
            <a:alpha val="50000"/>
          </a:srgbClr>
        </a:solidFill>
      </dgm:spPr>
      <dgm:t>
        <a:bodyPr/>
        <a:lstStyle/>
        <a:p>
          <a:r>
            <a:rPr lang="tr-TR" dirty="0" err="1" smtClean="0"/>
            <a:t>Abdominal</a:t>
          </a:r>
          <a:r>
            <a:rPr lang="tr-TR" dirty="0" smtClean="0"/>
            <a:t> </a:t>
          </a:r>
          <a:r>
            <a:rPr lang="tr-TR" dirty="0" err="1" smtClean="0"/>
            <a:t>palpasyon</a:t>
          </a:r>
          <a:endParaRPr lang="tr-TR" dirty="0"/>
        </a:p>
      </dgm:t>
    </dgm:pt>
    <dgm:pt modelId="{EEFDB69E-27E9-4BCF-A5B2-E33AB63A3466}" type="parTrans" cxnId="{A9DB0826-5799-4CB9-8A63-F72C8A2BA8B9}">
      <dgm:prSet/>
      <dgm:spPr/>
      <dgm:t>
        <a:bodyPr/>
        <a:lstStyle/>
        <a:p>
          <a:endParaRPr lang="tr-TR"/>
        </a:p>
      </dgm:t>
    </dgm:pt>
    <dgm:pt modelId="{CC0354EE-2534-4DF5-815F-A85CF1152546}" type="sibTrans" cxnId="{A9DB0826-5799-4CB9-8A63-F72C8A2BA8B9}">
      <dgm:prSet/>
      <dgm:spPr/>
      <dgm:t>
        <a:bodyPr/>
        <a:lstStyle/>
        <a:p>
          <a:endParaRPr lang="tr-TR"/>
        </a:p>
      </dgm:t>
    </dgm:pt>
    <dgm:pt modelId="{23EF3601-6EEA-4FD9-9DCA-9DA43EB973E0}">
      <dgm:prSet phldrT="[Metin]"/>
      <dgm:spPr>
        <a:solidFill>
          <a:schemeClr val="accent2">
            <a:alpha val="50000"/>
          </a:schemeClr>
        </a:solidFill>
      </dgm:spPr>
      <dgm:t>
        <a:bodyPr/>
        <a:lstStyle/>
        <a:p>
          <a:r>
            <a:rPr lang="tr-TR" dirty="0" smtClean="0"/>
            <a:t>USG</a:t>
          </a:r>
          <a:endParaRPr lang="tr-TR" dirty="0"/>
        </a:p>
      </dgm:t>
    </dgm:pt>
    <dgm:pt modelId="{126BB6F1-5EF9-478C-AB36-FC9714E7AC4E}" type="parTrans" cxnId="{A7E8C68F-572B-4B2F-8067-1828693B3DFC}">
      <dgm:prSet/>
      <dgm:spPr/>
      <dgm:t>
        <a:bodyPr/>
        <a:lstStyle/>
        <a:p>
          <a:endParaRPr lang="tr-TR"/>
        </a:p>
      </dgm:t>
    </dgm:pt>
    <dgm:pt modelId="{78F0AAC5-4967-4EE9-8281-4E5E50689649}" type="sibTrans" cxnId="{A7E8C68F-572B-4B2F-8067-1828693B3DFC}">
      <dgm:prSet/>
      <dgm:spPr/>
      <dgm:t>
        <a:bodyPr/>
        <a:lstStyle/>
        <a:p>
          <a:endParaRPr lang="tr-TR"/>
        </a:p>
      </dgm:t>
    </dgm:pt>
    <dgm:pt modelId="{A32C1AC5-CE24-4EB2-9CA5-25CEED8E2CBE}">
      <dgm:prSet phldrT="[Metin]"/>
      <dgm:spPr>
        <a:solidFill>
          <a:srgbClr val="EB7025">
            <a:alpha val="50000"/>
          </a:srgbClr>
        </a:solidFill>
      </dgm:spPr>
      <dgm:t>
        <a:bodyPr/>
        <a:lstStyle/>
        <a:p>
          <a:r>
            <a:rPr lang="tr-TR" dirty="0" smtClean="0"/>
            <a:t>Hormon analizi</a:t>
          </a:r>
          <a:endParaRPr lang="tr-TR" dirty="0"/>
        </a:p>
      </dgm:t>
    </dgm:pt>
    <dgm:pt modelId="{4AA6FA56-B5C6-40CB-8055-3697E96DBD1E}" type="parTrans" cxnId="{0CC22901-4CD0-4251-B684-6F560DEBCEE8}">
      <dgm:prSet/>
      <dgm:spPr/>
      <dgm:t>
        <a:bodyPr/>
        <a:lstStyle/>
        <a:p>
          <a:endParaRPr lang="tr-TR"/>
        </a:p>
      </dgm:t>
    </dgm:pt>
    <dgm:pt modelId="{B75C3F5C-B89D-4236-944A-C1A7D095F640}" type="sibTrans" cxnId="{0CC22901-4CD0-4251-B684-6F560DEBCEE8}">
      <dgm:prSet/>
      <dgm:spPr/>
      <dgm:t>
        <a:bodyPr/>
        <a:lstStyle/>
        <a:p>
          <a:endParaRPr lang="tr-TR"/>
        </a:p>
      </dgm:t>
    </dgm:pt>
    <dgm:pt modelId="{9697EA61-43B0-4BD6-A72E-EE228DDE7FA7}" type="pres">
      <dgm:prSet presAssocID="{20049FDC-1368-449D-99D5-BC893C18790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1FCFF40-92D6-4288-8EDB-1330C7AD21C3}" type="pres">
      <dgm:prSet presAssocID="{BBBA746E-05D9-4FA9-AF96-4BAC0F42F44B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06F80A-25A8-4819-8BAE-AB841FA83130}" type="pres">
      <dgm:prSet presAssocID="{CC0354EE-2534-4DF5-815F-A85CF1152546}" presName="space" presStyleCnt="0"/>
      <dgm:spPr/>
    </dgm:pt>
    <dgm:pt modelId="{A6BDCBEC-2FE4-4DAE-9E44-34C4BF45914D}" type="pres">
      <dgm:prSet presAssocID="{23EF3601-6EEA-4FD9-9DCA-9DA43EB973E0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3DEF9B-AF65-4C8B-BE4B-1192A5CAD7EF}" type="pres">
      <dgm:prSet presAssocID="{78F0AAC5-4967-4EE9-8281-4E5E50689649}" presName="space" presStyleCnt="0"/>
      <dgm:spPr/>
    </dgm:pt>
    <dgm:pt modelId="{66F1EC50-81C1-4066-967B-2FFC51E7C36C}" type="pres">
      <dgm:prSet presAssocID="{A32C1AC5-CE24-4EB2-9CA5-25CEED8E2CBE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CC22901-4CD0-4251-B684-6F560DEBCEE8}" srcId="{20049FDC-1368-449D-99D5-BC893C187904}" destId="{A32C1AC5-CE24-4EB2-9CA5-25CEED8E2CBE}" srcOrd="2" destOrd="0" parTransId="{4AA6FA56-B5C6-40CB-8055-3697E96DBD1E}" sibTransId="{B75C3F5C-B89D-4236-944A-C1A7D095F640}"/>
    <dgm:cxn modelId="{59371EC8-EBF7-47B6-9526-4BE701AE9753}" type="presOf" srcId="{23EF3601-6EEA-4FD9-9DCA-9DA43EB973E0}" destId="{A6BDCBEC-2FE4-4DAE-9E44-34C4BF45914D}" srcOrd="0" destOrd="0" presId="urn:microsoft.com/office/officeart/2005/8/layout/venn3"/>
    <dgm:cxn modelId="{864FA516-E4FC-4835-ACC7-FDEA691B123D}" type="presOf" srcId="{BBBA746E-05D9-4FA9-AF96-4BAC0F42F44B}" destId="{D1FCFF40-92D6-4288-8EDB-1330C7AD21C3}" srcOrd="0" destOrd="0" presId="urn:microsoft.com/office/officeart/2005/8/layout/venn3"/>
    <dgm:cxn modelId="{1C398D1B-E5D4-45BF-A921-D9A140BC352C}" type="presOf" srcId="{A32C1AC5-CE24-4EB2-9CA5-25CEED8E2CBE}" destId="{66F1EC50-81C1-4066-967B-2FFC51E7C36C}" srcOrd="0" destOrd="0" presId="urn:microsoft.com/office/officeart/2005/8/layout/venn3"/>
    <dgm:cxn modelId="{A9DB0826-5799-4CB9-8A63-F72C8A2BA8B9}" srcId="{20049FDC-1368-449D-99D5-BC893C187904}" destId="{BBBA746E-05D9-4FA9-AF96-4BAC0F42F44B}" srcOrd="0" destOrd="0" parTransId="{EEFDB69E-27E9-4BCF-A5B2-E33AB63A3466}" sibTransId="{CC0354EE-2534-4DF5-815F-A85CF1152546}"/>
    <dgm:cxn modelId="{A7E8C68F-572B-4B2F-8067-1828693B3DFC}" srcId="{20049FDC-1368-449D-99D5-BC893C187904}" destId="{23EF3601-6EEA-4FD9-9DCA-9DA43EB973E0}" srcOrd="1" destOrd="0" parTransId="{126BB6F1-5EF9-478C-AB36-FC9714E7AC4E}" sibTransId="{78F0AAC5-4967-4EE9-8281-4E5E50689649}"/>
    <dgm:cxn modelId="{22577CB2-00A7-47ED-BBB4-027E1092ABCE}" type="presOf" srcId="{20049FDC-1368-449D-99D5-BC893C187904}" destId="{9697EA61-43B0-4BD6-A72E-EE228DDE7FA7}" srcOrd="0" destOrd="0" presId="urn:microsoft.com/office/officeart/2005/8/layout/venn3"/>
    <dgm:cxn modelId="{44C1DDBB-E3C1-4BFC-952E-D2A89230DADD}" type="presParOf" srcId="{9697EA61-43B0-4BD6-A72E-EE228DDE7FA7}" destId="{D1FCFF40-92D6-4288-8EDB-1330C7AD21C3}" srcOrd="0" destOrd="0" presId="urn:microsoft.com/office/officeart/2005/8/layout/venn3"/>
    <dgm:cxn modelId="{1182788B-DADB-4A9F-AD0E-533CA73F1049}" type="presParOf" srcId="{9697EA61-43B0-4BD6-A72E-EE228DDE7FA7}" destId="{E006F80A-25A8-4819-8BAE-AB841FA83130}" srcOrd="1" destOrd="0" presId="urn:microsoft.com/office/officeart/2005/8/layout/venn3"/>
    <dgm:cxn modelId="{B9368DFD-1316-4C14-A81F-5223C77D1A6A}" type="presParOf" srcId="{9697EA61-43B0-4BD6-A72E-EE228DDE7FA7}" destId="{A6BDCBEC-2FE4-4DAE-9E44-34C4BF45914D}" srcOrd="2" destOrd="0" presId="urn:microsoft.com/office/officeart/2005/8/layout/venn3"/>
    <dgm:cxn modelId="{56435EB6-5A5D-42D7-83A6-BCE7359DDEE0}" type="presParOf" srcId="{9697EA61-43B0-4BD6-A72E-EE228DDE7FA7}" destId="{453DEF9B-AF65-4C8B-BE4B-1192A5CAD7EF}" srcOrd="3" destOrd="0" presId="urn:microsoft.com/office/officeart/2005/8/layout/venn3"/>
    <dgm:cxn modelId="{34DCC4F3-CF96-478B-93F8-910EFA97745E}" type="presParOf" srcId="{9697EA61-43B0-4BD6-A72E-EE228DDE7FA7}" destId="{66F1EC50-81C1-4066-967B-2FFC51E7C36C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AEE56D-4AF0-40E8-BD2D-63600294A906}">
      <dsp:nvSpPr>
        <dsp:cNvPr id="0" name=""/>
        <dsp:cNvSpPr/>
      </dsp:nvSpPr>
      <dsp:spPr>
        <a:xfrm>
          <a:off x="844227" y="2900148"/>
          <a:ext cx="552801" cy="10533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6400" y="0"/>
              </a:lnTo>
              <a:lnTo>
                <a:pt x="276400" y="1053357"/>
              </a:lnTo>
              <a:lnTo>
                <a:pt x="552801" y="10533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090888" y="3397087"/>
        <a:ext cx="59480" cy="59480"/>
      </dsp:txXfrm>
    </dsp:sp>
    <dsp:sp modelId="{A0E083EE-5BAA-4CB4-8C37-52B8057E1068}">
      <dsp:nvSpPr>
        <dsp:cNvPr id="0" name=""/>
        <dsp:cNvSpPr/>
      </dsp:nvSpPr>
      <dsp:spPr>
        <a:xfrm>
          <a:off x="844227" y="2854428"/>
          <a:ext cx="5528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2801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106808" y="2886328"/>
        <a:ext cx="27640" cy="27640"/>
      </dsp:txXfrm>
    </dsp:sp>
    <dsp:sp modelId="{DD202CE9-B528-4394-A31A-35ABA6A7379A}">
      <dsp:nvSpPr>
        <dsp:cNvPr id="0" name=""/>
        <dsp:cNvSpPr/>
      </dsp:nvSpPr>
      <dsp:spPr>
        <a:xfrm>
          <a:off x="844227" y="1846791"/>
          <a:ext cx="552801" cy="1053357"/>
        </a:xfrm>
        <a:custGeom>
          <a:avLst/>
          <a:gdLst/>
          <a:ahLst/>
          <a:cxnLst/>
          <a:rect l="0" t="0" r="0" b="0"/>
          <a:pathLst>
            <a:path>
              <a:moveTo>
                <a:pt x="0" y="1053357"/>
              </a:moveTo>
              <a:lnTo>
                <a:pt x="276400" y="1053357"/>
              </a:lnTo>
              <a:lnTo>
                <a:pt x="276400" y="0"/>
              </a:lnTo>
              <a:lnTo>
                <a:pt x="55280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090888" y="2343729"/>
        <a:ext cx="59480" cy="59480"/>
      </dsp:txXfrm>
    </dsp:sp>
    <dsp:sp modelId="{5F0F9861-55C5-41DE-B09E-4C19E4B2B9E4}">
      <dsp:nvSpPr>
        <dsp:cNvPr id="0" name=""/>
        <dsp:cNvSpPr/>
      </dsp:nvSpPr>
      <dsp:spPr>
        <a:xfrm rot="16200000">
          <a:off x="-1794709" y="2478805"/>
          <a:ext cx="4435188" cy="842685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100" kern="1200" dirty="0" smtClean="0"/>
            <a:t>Suni tohumlama</a:t>
          </a:r>
          <a:endParaRPr lang="tr-TR" sz="5100" kern="1200" dirty="0"/>
        </a:p>
      </dsp:txBody>
      <dsp:txXfrm rot="16200000">
        <a:off x="-1794709" y="2478805"/>
        <a:ext cx="4435188" cy="842685"/>
      </dsp:txXfrm>
    </dsp:sp>
    <dsp:sp modelId="{07EB5C80-7F1E-48F4-9CD6-6981BF3D733A}">
      <dsp:nvSpPr>
        <dsp:cNvPr id="0" name=""/>
        <dsp:cNvSpPr/>
      </dsp:nvSpPr>
      <dsp:spPr>
        <a:xfrm>
          <a:off x="1397029" y="1425448"/>
          <a:ext cx="2764009" cy="842685"/>
        </a:xfrm>
        <a:prstGeom prst="rect">
          <a:avLst/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Dişinin erkeği kabul etmemesi</a:t>
          </a:r>
          <a:endParaRPr lang="tr-TR" sz="2800" kern="1200" dirty="0"/>
        </a:p>
      </dsp:txBody>
      <dsp:txXfrm>
        <a:off x="1397029" y="1425448"/>
        <a:ext cx="2764009" cy="842685"/>
      </dsp:txXfrm>
    </dsp:sp>
    <dsp:sp modelId="{8A0B519D-79B0-4BA8-8332-106841C9B556}">
      <dsp:nvSpPr>
        <dsp:cNvPr id="0" name=""/>
        <dsp:cNvSpPr/>
      </dsp:nvSpPr>
      <dsp:spPr>
        <a:xfrm>
          <a:off x="1397029" y="2478805"/>
          <a:ext cx="2764009" cy="842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Spermanın başka yerden getirilmesi</a:t>
          </a:r>
          <a:endParaRPr lang="tr-TR" sz="2800" kern="1200" dirty="0"/>
        </a:p>
      </dsp:txBody>
      <dsp:txXfrm>
        <a:off x="1397029" y="2478805"/>
        <a:ext cx="2764009" cy="842685"/>
      </dsp:txXfrm>
    </dsp:sp>
    <dsp:sp modelId="{3E2FA121-BE77-4C16-8A23-FD6D7D80CA11}">
      <dsp:nvSpPr>
        <dsp:cNvPr id="0" name=""/>
        <dsp:cNvSpPr/>
      </dsp:nvSpPr>
      <dsp:spPr>
        <a:xfrm>
          <a:off x="1397029" y="3532162"/>
          <a:ext cx="2764009" cy="842685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Çiftleşme sayısının azaltılması</a:t>
          </a:r>
          <a:endParaRPr lang="tr-TR" sz="2800" kern="1200" dirty="0"/>
        </a:p>
      </dsp:txBody>
      <dsp:txXfrm>
        <a:off x="1397029" y="3532162"/>
        <a:ext cx="2764009" cy="84268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B89DB6-86B1-4A5E-B083-F2B5EA2623AF}">
      <dsp:nvSpPr>
        <dsp:cNvPr id="0" name=""/>
        <dsp:cNvSpPr/>
      </dsp:nvSpPr>
      <dsp:spPr>
        <a:xfrm rot="5400000">
          <a:off x="2727645" y="-794284"/>
          <a:ext cx="1391371" cy="3327870"/>
        </a:xfrm>
        <a:prstGeom prst="round2SameRect">
          <a:avLst/>
        </a:prstGeom>
        <a:solidFill>
          <a:srgbClr val="EB7025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Ortalama 63 gün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58-68 gün</a:t>
          </a:r>
          <a:endParaRPr lang="tr-TR" sz="1800" kern="1200" dirty="0"/>
        </a:p>
      </dsp:txBody>
      <dsp:txXfrm rot="5400000">
        <a:off x="2727645" y="-794284"/>
        <a:ext cx="1391371" cy="3327870"/>
      </dsp:txXfrm>
    </dsp:sp>
    <dsp:sp modelId="{24EA3B42-D8E9-47B8-8004-6372BECD0CB7}">
      <dsp:nvSpPr>
        <dsp:cNvPr id="0" name=""/>
        <dsp:cNvSpPr/>
      </dsp:nvSpPr>
      <dsp:spPr>
        <a:xfrm>
          <a:off x="51150" y="43"/>
          <a:ext cx="1708245" cy="1739214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Gebelik süresi</a:t>
          </a:r>
          <a:endParaRPr lang="tr-TR" sz="3200" kern="1200" dirty="0"/>
        </a:p>
      </dsp:txBody>
      <dsp:txXfrm>
        <a:off x="51150" y="43"/>
        <a:ext cx="1708245" cy="1739214"/>
      </dsp:txXfrm>
    </dsp:sp>
    <dsp:sp modelId="{AB189773-A2E0-4DCB-9AFB-C8E5F9D8E331}">
      <dsp:nvSpPr>
        <dsp:cNvPr id="0" name=""/>
        <dsp:cNvSpPr/>
      </dsp:nvSpPr>
      <dsp:spPr>
        <a:xfrm rot="5400000">
          <a:off x="2789025" y="1031891"/>
          <a:ext cx="1391371" cy="3327870"/>
        </a:xfrm>
        <a:prstGeom prst="round2SameRect">
          <a:avLst/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err="1" smtClean="0"/>
            <a:t>Progesteron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Gebelik </a:t>
          </a:r>
          <a:r>
            <a:rPr lang="tr-TR" sz="1800" kern="1200" dirty="0" err="1" smtClean="0"/>
            <a:t>CL’a</a:t>
          </a:r>
          <a:r>
            <a:rPr lang="tr-TR" sz="1800" kern="1200" dirty="0" smtClean="0"/>
            <a:t> bağımlı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err="1" smtClean="0"/>
            <a:t>Plasental</a:t>
          </a:r>
          <a:r>
            <a:rPr lang="tr-TR" sz="1800" kern="1200" dirty="0" smtClean="0"/>
            <a:t> </a:t>
          </a:r>
          <a:r>
            <a:rPr lang="tr-TR" sz="1800" kern="1200" dirty="0" err="1" smtClean="0"/>
            <a:t>relaksin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err="1" smtClean="0"/>
            <a:t>Progesteron</a:t>
          </a:r>
          <a:r>
            <a:rPr lang="tr-TR" sz="1800" kern="1200" dirty="0" smtClean="0"/>
            <a:t> azalması - doğum</a:t>
          </a:r>
          <a:endParaRPr lang="tr-TR" sz="1800" kern="1200" dirty="0"/>
        </a:p>
      </dsp:txBody>
      <dsp:txXfrm rot="5400000">
        <a:off x="2789025" y="1031891"/>
        <a:ext cx="1391371" cy="3327870"/>
      </dsp:txXfrm>
    </dsp:sp>
    <dsp:sp modelId="{5BED7166-6B65-4064-999A-DED011A23279}">
      <dsp:nvSpPr>
        <dsp:cNvPr id="0" name=""/>
        <dsp:cNvSpPr/>
      </dsp:nvSpPr>
      <dsp:spPr>
        <a:xfrm>
          <a:off x="51150" y="1826218"/>
          <a:ext cx="1769626" cy="1739214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Hormon</a:t>
          </a:r>
          <a:endParaRPr lang="tr-TR" sz="3200" kern="1200" dirty="0"/>
        </a:p>
      </dsp:txBody>
      <dsp:txXfrm>
        <a:off x="51150" y="1826218"/>
        <a:ext cx="1769626" cy="173921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FCFF40-92D6-4288-8EDB-1330C7AD21C3}">
      <dsp:nvSpPr>
        <dsp:cNvPr id="0" name=""/>
        <dsp:cNvSpPr/>
      </dsp:nvSpPr>
      <dsp:spPr>
        <a:xfrm>
          <a:off x="1668" y="242758"/>
          <a:ext cx="1459288" cy="1459288"/>
        </a:xfrm>
        <a:prstGeom prst="ellipse">
          <a:avLst/>
        </a:prstGeom>
        <a:solidFill>
          <a:srgbClr val="FFC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0310" tIns="19050" rIns="8031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/>
            <a:t>Abdominal</a:t>
          </a:r>
          <a:r>
            <a:rPr lang="tr-TR" sz="1500" kern="1200" dirty="0" smtClean="0"/>
            <a:t> </a:t>
          </a:r>
          <a:r>
            <a:rPr lang="tr-TR" sz="1500" kern="1200" dirty="0" err="1" smtClean="0"/>
            <a:t>palpasyon</a:t>
          </a:r>
          <a:endParaRPr lang="tr-TR" sz="1500" kern="1200" dirty="0"/>
        </a:p>
      </dsp:txBody>
      <dsp:txXfrm>
        <a:off x="1668" y="242758"/>
        <a:ext cx="1459288" cy="1459288"/>
      </dsp:txXfrm>
    </dsp:sp>
    <dsp:sp modelId="{A6BDCBEC-2FE4-4DAE-9E44-34C4BF45914D}">
      <dsp:nvSpPr>
        <dsp:cNvPr id="0" name=""/>
        <dsp:cNvSpPr/>
      </dsp:nvSpPr>
      <dsp:spPr>
        <a:xfrm>
          <a:off x="1169100" y="242758"/>
          <a:ext cx="1459288" cy="1459288"/>
        </a:xfrm>
        <a:prstGeom prst="ellipse">
          <a:avLst/>
        </a:prstGeom>
        <a:solidFill>
          <a:schemeClr val="accent2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0310" tIns="19050" rIns="8031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USG</a:t>
          </a:r>
          <a:endParaRPr lang="tr-TR" sz="1500" kern="1200" dirty="0"/>
        </a:p>
      </dsp:txBody>
      <dsp:txXfrm>
        <a:off x="1169100" y="242758"/>
        <a:ext cx="1459288" cy="1459288"/>
      </dsp:txXfrm>
    </dsp:sp>
    <dsp:sp modelId="{66F1EC50-81C1-4066-967B-2FFC51E7C36C}">
      <dsp:nvSpPr>
        <dsp:cNvPr id="0" name=""/>
        <dsp:cNvSpPr/>
      </dsp:nvSpPr>
      <dsp:spPr>
        <a:xfrm>
          <a:off x="2336531" y="242758"/>
          <a:ext cx="1459288" cy="1459288"/>
        </a:xfrm>
        <a:prstGeom prst="ellipse">
          <a:avLst/>
        </a:prstGeom>
        <a:solidFill>
          <a:srgbClr val="EB7025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0310" tIns="19050" rIns="8031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Hormon analizi</a:t>
          </a:r>
          <a:endParaRPr lang="tr-TR" sz="1500" kern="1200" dirty="0"/>
        </a:p>
      </dsp:txBody>
      <dsp:txXfrm>
        <a:off x="2336531" y="242758"/>
        <a:ext cx="1459288" cy="1459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DD818-4CB1-4837-9A22-409D56EFEEF1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C4EF8-ACCE-48F9-80F4-212F6949482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Suni tohumlama; dişi köpeğin erkeği kabul etmediği durumlarda tercih edilebilir. Dişi</a:t>
            </a:r>
            <a:r>
              <a:rPr lang="tr-TR" baseline="0" dirty="0" smtClean="0"/>
              <a:t> köpek erkeği birçok nedenle kabul etmeyebilir. Örneğin, vajinada bulunan </a:t>
            </a:r>
            <a:r>
              <a:rPr lang="tr-TR" baseline="0" dirty="0" err="1" smtClean="0"/>
              <a:t>hymen</a:t>
            </a:r>
            <a:r>
              <a:rPr lang="tr-TR" baseline="0" dirty="0" smtClean="0"/>
              <a:t> gibi yapılar nedeniyle daha önce çiftleşme sırasında canı yanmışsa, durum düzeltilse bile tekrar çiftleşmeyi reddedecektir. </a:t>
            </a:r>
          </a:p>
          <a:p>
            <a:r>
              <a:rPr lang="tr-TR" baseline="0" dirty="0" smtClean="0"/>
              <a:t>Kontrollü çiftleştirme işlemleri için de suni tohumlama kullanılabilir. Erkek hayvan uzaktaysa sperması alınarak dişi hayvana ulaştırılır ve dişi hayvan tohumlanır. </a:t>
            </a:r>
          </a:p>
          <a:p>
            <a:r>
              <a:rPr lang="tr-TR" baseline="0" dirty="0" smtClean="0"/>
              <a:t>Çiftleşme sayısının azaltılması amacıyla yapılan suni tohumlama işlemi şu şekilde açıklanabilir. Bir aşımla verilen sperma miktarı suni tohumlama için </a:t>
            </a:r>
            <a:r>
              <a:rPr lang="tr-TR" baseline="0" dirty="0" err="1" smtClean="0"/>
              <a:t>dozlanarak</a:t>
            </a:r>
            <a:r>
              <a:rPr lang="tr-TR" baseline="0" dirty="0" smtClean="0"/>
              <a:t>/payetlere bölünerek birden fazla tohumlama işleminde kullanılabilir. Bu sayede bir defa alınan sperma ile daha fazla hayvan tohumlanarak döl verimi artırılmış olur.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042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Hormon seviyeleri,</a:t>
            </a:r>
            <a:r>
              <a:rPr lang="tr-TR" baseline="0" dirty="0" smtClean="0"/>
              <a:t> çiftleşmemiş hayvanınkiyle benzerlik gösterir. Diğer hayvan türlerinden farklı olarak </a:t>
            </a:r>
            <a:r>
              <a:rPr lang="tr-TR" baseline="0" dirty="0" err="1" smtClean="0"/>
              <a:t>progesteron</a:t>
            </a:r>
            <a:r>
              <a:rPr lang="tr-TR" baseline="0" dirty="0" smtClean="0"/>
              <a:t> seviyeleri yüksek seyreder. </a:t>
            </a:r>
            <a:r>
              <a:rPr lang="tr-TR" baseline="0" dirty="0" err="1" smtClean="0"/>
              <a:t>Progesteron</a:t>
            </a:r>
            <a:r>
              <a:rPr lang="tr-TR" baseline="0" dirty="0" smtClean="0"/>
              <a:t> seviyesi bu nedende gebelik teşhisinde belirleyici değildir. </a:t>
            </a:r>
          </a:p>
          <a:p>
            <a:r>
              <a:rPr lang="tr-TR" baseline="0" dirty="0" smtClean="0"/>
              <a:t>Gebeliğin devamlılığı için </a:t>
            </a:r>
            <a:r>
              <a:rPr lang="tr-TR" baseline="0" dirty="0" err="1" smtClean="0"/>
              <a:t>corpus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luteum</a:t>
            </a:r>
            <a:r>
              <a:rPr lang="tr-TR" baseline="0" dirty="0" smtClean="0"/>
              <a:t> gereklidir.  </a:t>
            </a:r>
          </a:p>
          <a:p>
            <a:r>
              <a:rPr lang="tr-TR" baseline="0" dirty="0" err="1" smtClean="0"/>
              <a:t>Plasental</a:t>
            </a:r>
            <a:r>
              <a:rPr lang="tr-TR" baseline="0" dirty="0" smtClean="0"/>
              <a:t> </a:t>
            </a:r>
            <a:r>
              <a:rPr lang="tr-TR" baseline="0" dirty="0" err="1" smtClean="0"/>
              <a:t>relaksin</a:t>
            </a:r>
            <a:r>
              <a:rPr lang="tr-TR" baseline="0" dirty="0" smtClean="0"/>
              <a:t> hormonu salınımı vardır. Gebelik teşhisinde bundan yararlanılabilir. </a:t>
            </a:r>
          </a:p>
          <a:p>
            <a:r>
              <a:rPr lang="tr-TR" baseline="0" dirty="0" err="1" smtClean="0"/>
              <a:t>Progesteron</a:t>
            </a:r>
            <a:r>
              <a:rPr lang="tr-TR" baseline="0" dirty="0" smtClean="0"/>
              <a:t> seviyesinin azalmasıyla doğum başlar. </a:t>
            </a:r>
          </a:p>
          <a:p>
            <a:r>
              <a:rPr lang="tr-TR" baseline="0" dirty="0" smtClean="0"/>
              <a:t>Köpeklerde gebelik teşhisi </a:t>
            </a:r>
            <a:r>
              <a:rPr lang="tr-TR" baseline="0" dirty="0" err="1" smtClean="0"/>
              <a:t>abdominal</a:t>
            </a:r>
            <a:r>
              <a:rPr lang="tr-TR" baseline="0" dirty="0" smtClean="0"/>
              <a:t> </a:t>
            </a:r>
            <a:r>
              <a:rPr lang="tr-TR" baseline="0" dirty="0" err="1" smtClean="0"/>
              <a:t>palpasyon</a:t>
            </a:r>
            <a:r>
              <a:rPr lang="tr-TR" baseline="0" dirty="0" smtClean="0"/>
              <a:t>, ultrasonografi ve hormon analizleriyle yapılabilmektedir. Hormon analizlerinde diğer hayvan türlerinin aksine </a:t>
            </a:r>
            <a:r>
              <a:rPr lang="tr-TR" baseline="0" dirty="0" err="1" smtClean="0"/>
              <a:t>progesteron</a:t>
            </a:r>
            <a:r>
              <a:rPr lang="tr-TR" baseline="0" dirty="0" smtClean="0"/>
              <a:t> belirleyici değildir. </a:t>
            </a:r>
            <a:r>
              <a:rPr lang="tr-TR" baseline="0" dirty="0" err="1" smtClean="0"/>
              <a:t>Relaksin</a:t>
            </a:r>
            <a:r>
              <a:rPr lang="tr-TR" baseline="0" dirty="0" smtClean="0"/>
              <a:t> seviyesine bakılır.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09018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843860850"/>
              </p:ext>
            </p:extLst>
          </p:nvPr>
        </p:nvGraphicFramePr>
        <p:xfrm>
          <a:off x="4981419" y="736979"/>
          <a:ext cx="4162581" cy="5800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Dikdörtgen"/>
          <p:cNvSpPr/>
          <p:nvPr/>
        </p:nvSpPr>
        <p:spPr>
          <a:xfrm>
            <a:off x="395536" y="1052736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Suni tohumlama; dişi köpeğin erkeği kabul etmediği durumlarda tercih edilebilir. Dişi köpek erkeği birçok nedenle kabul etmeyebilir. Örneğin, vajinada bulunan </a:t>
            </a:r>
            <a:r>
              <a:rPr lang="tr-TR" dirty="0" err="1" smtClean="0"/>
              <a:t>hymen</a:t>
            </a:r>
            <a:r>
              <a:rPr lang="tr-TR" dirty="0" smtClean="0"/>
              <a:t> gibi yapılar nedeniyle daha önce çiftleşme sırasında canı yanmışsa, durum düzeltilse bile tekrar çiftleşmeyi reddedecektir. </a:t>
            </a:r>
          </a:p>
          <a:p>
            <a:r>
              <a:rPr lang="tr-TR" dirty="0" smtClean="0"/>
              <a:t>Kontrollü çiftleştirme işlemleri için de suni tohumlama kullanılabilir. Erkek hayvan uzaktaysa sperması alınarak dişi hayvana ulaştırılır ve dişi hayvan tohumlanır. </a:t>
            </a:r>
          </a:p>
          <a:p>
            <a:r>
              <a:rPr lang="tr-TR" dirty="0" smtClean="0"/>
              <a:t>Çiftleşme sayısının azaltılması amacıyla yapılan suni tohumlama işlemi şu şekilde açıklanabilir. Bir aşımla verilen sperma miktarı suni tohumlama için </a:t>
            </a:r>
            <a:r>
              <a:rPr lang="tr-TR" dirty="0" err="1" smtClean="0"/>
              <a:t>dozlanarak</a:t>
            </a:r>
            <a:r>
              <a:rPr lang="tr-TR" dirty="0" smtClean="0"/>
              <a:t>/payetlere bölünerek birden fazla tohumlama işleminde kullanılabilir. Bu sayede bir defa alınan sperma ile daha fazla hayvan tohumlanarak döl verimi artırılmış olur.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47641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47664" y="116632"/>
            <a:ext cx="6457950" cy="1293028"/>
          </a:xfrm>
        </p:spPr>
        <p:txBody>
          <a:bodyPr/>
          <a:lstStyle/>
          <a:p>
            <a:r>
              <a:rPr lang="tr-TR" dirty="0" smtClean="0"/>
              <a:t>G</a:t>
            </a:r>
            <a:r>
              <a:rPr lang="tr-TR" dirty="0" smtClean="0"/>
              <a:t>ebelik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63808368"/>
              </p:ext>
            </p:extLst>
          </p:nvPr>
        </p:nvGraphicFramePr>
        <p:xfrm>
          <a:off x="1547664" y="1412776"/>
          <a:ext cx="5199797" cy="35654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yagram 2"/>
          <p:cNvGraphicFramePr/>
          <p:nvPr>
            <p:extLst>
              <p:ext uri="{D42A27DB-BD31-4B8C-83A1-F6EECF244321}">
                <p14:modId xmlns="" xmlns:p14="http://schemas.microsoft.com/office/powerpoint/2010/main" val="1223190982"/>
              </p:ext>
            </p:extLst>
          </p:nvPr>
        </p:nvGraphicFramePr>
        <p:xfrm>
          <a:off x="2282588" y="4913194"/>
          <a:ext cx="3797489" cy="1944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="" xmlns:p14="http://schemas.microsoft.com/office/powerpoint/2010/main" val="332005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Başlık"/>
          <p:cNvSpPr>
            <a:spLocks noGrp="1"/>
          </p:cNvSpPr>
          <p:nvPr>
            <p:ph type="title"/>
          </p:nvPr>
        </p:nvSpPr>
        <p:spPr>
          <a:xfrm>
            <a:off x="1187450" y="476250"/>
            <a:ext cx="7086600" cy="731838"/>
          </a:xfrm>
        </p:spPr>
        <p:txBody>
          <a:bodyPr>
            <a:normAutofit fontScale="90000"/>
          </a:bodyPr>
          <a:lstStyle/>
          <a:p>
            <a:r>
              <a:rPr lang="tr-TR" b="1" smtClean="0"/>
              <a:t>Köpeklerde Seksüel Siklus</a:t>
            </a:r>
            <a:endParaRPr lang="tr-TR" smtClean="0"/>
          </a:p>
        </p:txBody>
      </p:sp>
      <p:sp>
        <p:nvSpPr>
          <p:cNvPr id="95235" name="2 İçerik Yer Tutucusu"/>
          <p:cNvSpPr>
            <a:spLocks noGrp="1"/>
          </p:cNvSpPr>
          <p:nvPr>
            <p:ph idx="1"/>
          </p:nvPr>
        </p:nvSpPr>
        <p:spPr>
          <a:xfrm>
            <a:off x="611188" y="1125538"/>
            <a:ext cx="6337300" cy="4525962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tr-TR" b="1" smtClean="0"/>
              <a:t>   Diöstrus</a:t>
            </a:r>
          </a:p>
          <a:p>
            <a:pPr algn="just"/>
            <a:r>
              <a:rPr lang="tr-TR" sz="2000" smtClean="0"/>
              <a:t>Östrus bitiminden anöstrusa kadar geçen dönemdir ve ortalama </a:t>
            </a:r>
            <a:r>
              <a:rPr lang="tr-TR" sz="2000" b="1" smtClean="0"/>
              <a:t>65</a:t>
            </a:r>
            <a:r>
              <a:rPr lang="tr-TR" sz="2000" smtClean="0"/>
              <a:t> gündür</a:t>
            </a:r>
          </a:p>
          <a:p>
            <a:pPr algn="just"/>
            <a:r>
              <a:rPr lang="tr-TR" sz="2000" b="1" smtClean="0"/>
              <a:t>Ovulasyonların</a:t>
            </a:r>
            <a:r>
              <a:rPr lang="tr-TR" sz="2000" smtClean="0"/>
              <a:t> ve </a:t>
            </a:r>
            <a:r>
              <a:rPr lang="tr-TR" sz="2000" b="1" smtClean="0"/>
              <a:t>corpus luteumun </a:t>
            </a:r>
            <a:r>
              <a:rPr lang="tr-TR" sz="2000" smtClean="0"/>
              <a:t>şekillenme olayının </a:t>
            </a:r>
            <a:r>
              <a:rPr lang="tr-TR" sz="2000" b="1" smtClean="0"/>
              <a:t>östrus içinde </a:t>
            </a:r>
            <a:r>
              <a:rPr lang="tr-TR" sz="2000" smtClean="0"/>
              <a:t>başlamasından dolayı metaöstrus östrusun içinde başlayıp biten bir dönem olarak kabul görür</a:t>
            </a:r>
          </a:p>
          <a:p>
            <a:pPr algn="just"/>
            <a:r>
              <a:rPr lang="tr-TR" sz="2000" smtClean="0"/>
              <a:t>Köpeklerde gebeliğin devamı ovaryum kaynaklı </a:t>
            </a:r>
            <a:r>
              <a:rPr lang="tr-TR" sz="2000" b="1" smtClean="0"/>
              <a:t>progesterona</a:t>
            </a:r>
            <a:r>
              <a:rPr lang="tr-TR" sz="2000" smtClean="0"/>
              <a:t> bağlıdır</a:t>
            </a:r>
          </a:p>
          <a:p>
            <a:pPr algn="just"/>
            <a:r>
              <a:rPr lang="tr-TR" sz="2000" smtClean="0"/>
              <a:t>Hem gebe hem de gebe olmayan köpeklerde </a:t>
            </a:r>
            <a:r>
              <a:rPr lang="tr-TR" sz="2000" b="1" smtClean="0"/>
              <a:t>serum progesteron </a:t>
            </a:r>
            <a:r>
              <a:rPr lang="tr-TR" sz="2000" smtClean="0"/>
              <a:t>ve </a:t>
            </a:r>
            <a:r>
              <a:rPr lang="tr-TR" sz="2000" b="1" smtClean="0"/>
              <a:t>prolaktin</a:t>
            </a:r>
            <a:r>
              <a:rPr lang="tr-TR" sz="2000" smtClean="0"/>
              <a:t> düzeyi yüksektir</a:t>
            </a:r>
          </a:p>
          <a:p>
            <a:pPr algn="just"/>
            <a:r>
              <a:rPr lang="tr-TR" sz="2000" smtClean="0"/>
              <a:t>Bununla birlikte </a:t>
            </a:r>
            <a:r>
              <a:rPr lang="tr-TR" sz="2000" b="1" smtClean="0"/>
              <a:t>serum relaksin </a:t>
            </a:r>
            <a:r>
              <a:rPr lang="tr-TR" sz="2000" smtClean="0"/>
              <a:t>düzeyi gebe olanlarda 3,0ng/ml’ nin üzerindeyken gebe olmayanlarda 0,3ng/ml’ nin altındadır. Bu özellik </a:t>
            </a:r>
            <a:r>
              <a:rPr lang="tr-TR" sz="2000" b="1" smtClean="0"/>
              <a:t>gebeliğin teşhisinde </a:t>
            </a:r>
            <a:r>
              <a:rPr lang="tr-TR" sz="2000" smtClean="0"/>
              <a:t>önemli bir kriter oluşturur</a:t>
            </a:r>
          </a:p>
          <a:p>
            <a:pPr>
              <a:buFontTx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Köpeklerde Seksüel Siklus</a:t>
            </a:r>
            <a:endParaRPr lang="tr-TR" smtClean="0"/>
          </a:p>
        </p:txBody>
      </p:sp>
      <p:sp>
        <p:nvSpPr>
          <p:cNvPr id="96259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tr-TR" b="1" smtClean="0"/>
              <a:t>    Anöstrus</a:t>
            </a:r>
          </a:p>
          <a:p>
            <a:pPr algn="just"/>
            <a:r>
              <a:rPr lang="tr-TR" smtClean="0"/>
              <a:t>Bu safha seksüel dinlenme periyodudur.</a:t>
            </a:r>
          </a:p>
          <a:p>
            <a:pPr algn="just"/>
            <a:r>
              <a:rPr lang="tr-TR" smtClean="0"/>
              <a:t>Diöstrusu biten yada gebeliğini tamamlayan dişi köpek herhangi bir belirti göstermeden anöstrusa girer</a:t>
            </a:r>
          </a:p>
          <a:p>
            <a:pPr algn="just"/>
            <a:r>
              <a:rPr lang="tr-TR" smtClean="0"/>
              <a:t>Uzunluğu farklılık göstermekle beraber ortalama </a:t>
            </a:r>
            <a:r>
              <a:rPr lang="tr-TR" b="1" smtClean="0"/>
              <a:t>120 </a:t>
            </a:r>
            <a:r>
              <a:rPr lang="tr-TR" smtClean="0"/>
              <a:t>gündür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444</Words>
  <Application>Microsoft Office PowerPoint</Application>
  <PresentationFormat>Ekran Gösterisi (4:3)</PresentationFormat>
  <Paragraphs>41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Slayt 1</vt:lpstr>
      <vt:lpstr>Gebelik</vt:lpstr>
      <vt:lpstr>Köpeklerde Seksüel Siklus</vt:lpstr>
      <vt:lpstr>Köpeklerde Seksüel Siklus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Borga TIRPAN</dc:creator>
  <cp:lastModifiedBy>masa üstü</cp:lastModifiedBy>
  <cp:revision>1</cp:revision>
  <dcterms:created xsi:type="dcterms:W3CDTF">2017-11-06T10:18:24Z</dcterms:created>
  <dcterms:modified xsi:type="dcterms:W3CDTF">2017-11-06T10:30:22Z</dcterms:modified>
</cp:coreProperties>
</file>