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60" r:id="rId5"/>
    <p:sldId id="259" r:id="rId6"/>
    <p:sldId id="258" r:id="rId7"/>
    <p:sldId id="262" r:id="rId8"/>
    <p:sldId id="267" r:id="rId9"/>
    <p:sldId id="269" r:id="rId10"/>
    <p:sldId id="268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41" autoAdjust="0"/>
    <p:restoredTop sz="94660"/>
  </p:normalViewPr>
  <p:slideViewPr>
    <p:cSldViewPr>
      <p:cViewPr varScale="1">
        <p:scale>
          <a:sx n="69" d="100"/>
          <a:sy n="69" d="100"/>
        </p:scale>
        <p:origin x="-14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9600" b="1" dirty="0" smtClean="0"/>
              <a:t>11. </a:t>
            </a:r>
            <a:r>
              <a:rPr lang="tr-TR" sz="9600" b="1" dirty="0" smtClean="0"/>
              <a:t>HAFTA</a:t>
            </a:r>
            <a:endParaRPr lang="tr-TR" sz="9600" b="1" dirty="0"/>
          </a:p>
        </p:txBody>
      </p:sp>
    </p:spTree>
    <p:extLst>
      <p:ext uri="{BB962C8B-B14F-4D97-AF65-F5344CB8AC3E}">
        <p14:creationId xmlns:p14="http://schemas.microsoft.com/office/powerpoint/2010/main" val="15017868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dirty="0" err="1"/>
              <a:t>İttihad</a:t>
            </a:r>
            <a:r>
              <a:rPr lang="tr-TR" dirty="0"/>
              <a:t>-ı Anasır kavramı ve Osmanlıcılık düşüncesi 1876 Anayasası ile doruğa çıkmıştır</a:t>
            </a:r>
          </a:p>
        </p:txBody>
      </p:sp>
    </p:spTree>
    <p:extLst>
      <p:ext uri="{BB962C8B-B14F-4D97-AF65-F5344CB8AC3E}">
        <p14:creationId xmlns:p14="http://schemas.microsoft.com/office/powerpoint/2010/main" val="9043024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sz="6000" dirty="0"/>
              <a:t>19. yüzyıl, imparatorluğun en uzun yüzyılıdır.</a:t>
            </a:r>
            <a:br>
              <a:rPr lang="tr-TR" sz="6000" dirty="0"/>
            </a:br>
            <a:endParaRPr lang="tr-TR" sz="6000" dirty="0"/>
          </a:p>
        </p:txBody>
      </p:sp>
    </p:spTree>
    <p:extLst>
      <p:ext uri="{BB962C8B-B14F-4D97-AF65-F5344CB8AC3E}">
        <p14:creationId xmlns:p14="http://schemas.microsoft.com/office/powerpoint/2010/main" val="3702861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5400" dirty="0"/>
              <a:t>Milliyetçilik akımları ve Osmanlı Devleti’nin çözüm arayışları</a:t>
            </a:r>
          </a:p>
        </p:txBody>
      </p:sp>
    </p:spTree>
    <p:extLst>
      <p:ext uri="{BB962C8B-B14F-4D97-AF65-F5344CB8AC3E}">
        <p14:creationId xmlns:p14="http://schemas.microsoft.com/office/powerpoint/2010/main" val="24306922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5400" dirty="0"/>
              <a:t>Tanzimat Reformunun temel özellikleri</a:t>
            </a:r>
            <a:br>
              <a:rPr lang="tr-TR" sz="5400" dirty="0"/>
            </a:br>
            <a:endParaRPr lang="tr-TR" sz="5400" dirty="0"/>
          </a:p>
        </p:txBody>
      </p:sp>
    </p:spTree>
    <p:extLst>
      <p:ext uri="{BB962C8B-B14F-4D97-AF65-F5344CB8AC3E}">
        <p14:creationId xmlns:p14="http://schemas.microsoft.com/office/powerpoint/2010/main" val="42778346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6000" dirty="0"/>
              <a:t>Merkez teşkilattaki reformların temeli zihinsel olarak köklü bir reform ihtiyacının kabulüyle başlamıştır.</a:t>
            </a:r>
            <a:br>
              <a:rPr lang="tr-TR" sz="6000" dirty="0"/>
            </a:br>
            <a:endParaRPr lang="tr-TR" sz="6000" dirty="0"/>
          </a:p>
        </p:txBody>
      </p:sp>
    </p:spTree>
    <p:extLst>
      <p:ext uri="{BB962C8B-B14F-4D97-AF65-F5344CB8AC3E}">
        <p14:creationId xmlns:p14="http://schemas.microsoft.com/office/powerpoint/2010/main" val="9266773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5400" dirty="0"/>
              <a:t>Islahat Fermanı ve Tanzimat Fermanı arasındaki temel farklar, iç ve dış etkilerin oranı ve içerikte idari ve siyasi reform arasındaki temel farktır</a:t>
            </a:r>
            <a:br>
              <a:rPr lang="tr-TR" sz="5400" dirty="0"/>
            </a:br>
            <a:endParaRPr lang="tr-TR" sz="5400" dirty="0"/>
          </a:p>
        </p:txBody>
      </p:sp>
    </p:spTree>
    <p:extLst>
      <p:ext uri="{BB962C8B-B14F-4D97-AF65-F5344CB8AC3E}">
        <p14:creationId xmlns:p14="http://schemas.microsoft.com/office/powerpoint/2010/main" val="2049427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5400" dirty="0"/>
              <a:t>Yeni Osmanlı düşüncesi Tanzimat’la beraber ortaya çıkar ve reform arayışlarını münevverlere ulaştırır</a:t>
            </a:r>
          </a:p>
        </p:txBody>
      </p:sp>
    </p:spTree>
    <p:extLst>
      <p:ext uri="{BB962C8B-B14F-4D97-AF65-F5344CB8AC3E}">
        <p14:creationId xmlns:p14="http://schemas.microsoft.com/office/powerpoint/2010/main" val="10851031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4800" dirty="0"/>
              <a:t>1861 Avusturya-Macaristan Meşrutiyeti 1876 tecrübesini tetiklemiştir</a:t>
            </a:r>
          </a:p>
        </p:txBody>
      </p:sp>
    </p:spTree>
    <p:extLst>
      <p:ext uri="{BB962C8B-B14F-4D97-AF65-F5344CB8AC3E}">
        <p14:creationId xmlns:p14="http://schemas.microsoft.com/office/powerpoint/2010/main" val="6308116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dirty="0"/>
              <a:t>1876’yı anlamanın yolu 1864 ve 1871 Vilayet Nizamnamelerini anlamaktan geçer</a:t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1118812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98</Words>
  <Application>Microsoft Office PowerPoint</Application>
  <PresentationFormat>Ekran Gösterisi (4:3)</PresentationFormat>
  <Paragraphs>10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Ofis Teması</vt:lpstr>
      <vt:lpstr>11. HAFTA</vt:lpstr>
      <vt:lpstr>19. yüzyıl, imparatorluğun en uzun yüzyılıdır. </vt:lpstr>
      <vt:lpstr>Milliyetçilik akımları ve Osmanlı Devleti’nin çözüm arayışları</vt:lpstr>
      <vt:lpstr>Tanzimat Reformunun temel özellikleri </vt:lpstr>
      <vt:lpstr>Merkez teşkilattaki reformların temeli zihinsel olarak köklü bir reform ihtiyacının kabulüyle başlamıştır. </vt:lpstr>
      <vt:lpstr>Islahat Fermanı ve Tanzimat Fermanı arasındaki temel farklar, iç ve dış etkilerin oranı ve içerikte idari ve siyasi reform arasındaki temel farktır </vt:lpstr>
      <vt:lpstr>Yeni Osmanlı düşüncesi Tanzimat’la beraber ortaya çıkar ve reform arayışlarını münevverlere ulaştırır</vt:lpstr>
      <vt:lpstr>1861 Avusturya-Macaristan Meşrutiyeti 1876 tecrübesini tetiklemiştir</vt:lpstr>
      <vt:lpstr>1876’yı anlamanın yolu 1864 ve 1871 Vilayet Nizamnamelerini anlamaktan geçer </vt:lpstr>
      <vt:lpstr>İttihad-ı Anasır kavramı ve Osmanlıcılık düşüncesi 1876 Anayasası ile doruğa çıkmıştır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HAFTA</dc:title>
  <dc:creator>KUBABA TURIZM</dc:creator>
  <cp:lastModifiedBy>KUBABA TURIZM</cp:lastModifiedBy>
  <cp:revision>5</cp:revision>
  <dcterms:created xsi:type="dcterms:W3CDTF">2017-12-15T15:26:21Z</dcterms:created>
  <dcterms:modified xsi:type="dcterms:W3CDTF">2017-12-16T11:06:46Z</dcterms:modified>
</cp:coreProperties>
</file>