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65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77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802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186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262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756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5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222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6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80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6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52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9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0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74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4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55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C3C86D-587D-442E-925A-C1B44533B30C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005370-2D14-4751-BD68-B206E8168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3841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 </a:t>
            </a:r>
            <a:endParaRPr lang="tr-TR" dirty="0"/>
          </a:p>
          <a:p>
            <a:r>
              <a:rPr lang="en-US" b="1" dirty="0"/>
              <a:t>BELLİ BİR YERDE VEYA EVDE MESLEK VE SANAT İCRASI</a:t>
            </a:r>
            <a:endParaRPr lang="tr-TR" dirty="0"/>
          </a:p>
          <a:p>
            <a:r>
              <a:rPr lang="en-US" dirty="0"/>
              <a:t>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devamlı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sanatını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edenler</a:t>
            </a:r>
            <a:r>
              <a:rPr lang="en-US" dirty="0"/>
              <a:t>, o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bulunmadıkları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yerdeki</a:t>
            </a:r>
            <a:r>
              <a:rPr lang="en-US" dirty="0"/>
              <a:t> </a:t>
            </a:r>
            <a:r>
              <a:rPr lang="en-US" dirty="0" err="1"/>
              <a:t>daimi</a:t>
            </a:r>
            <a:r>
              <a:rPr lang="en-US" dirty="0"/>
              <a:t> </a:t>
            </a:r>
            <a:r>
              <a:rPr lang="en-US" dirty="0" err="1"/>
              <a:t>memur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müstahdemlerinden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,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sanatını</a:t>
            </a:r>
            <a:r>
              <a:rPr lang="en-US" dirty="0"/>
              <a:t> </a:t>
            </a:r>
            <a:r>
              <a:rPr lang="en-US" dirty="0" err="1"/>
              <a:t>evinde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edenlerin</a:t>
            </a:r>
            <a:r>
              <a:rPr lang="en-US" dirty="0"/>
              <a:t> </a:t>
            </a:r>
            <a:r>
              <a:rPr lang="en-US" dirty="0" err="1"/>
              <a:t>memur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müstahdemlerinden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konutta</a:t>
            </a:r>
            <a:r>
              <a:rPr lang="en-US" dirty="0"/>
              <a:t> </a:t>
            </a:r>
            <a:r>
              <a:rPr lang="en-US" dirty="0" err="1"/>
              <a:t>oturan</a:t>
            </a:r>
            <a:r>
              <a:rPr lang="en-US" dirty="0"/>
              <a:t>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hizmetçilerinden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25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 </a:t>
            </a:r>
            <a:endParaRPr lang="tr-TR" dirty="0"/>
          </a:p>
          <a:p>
            <a:r>
              <a:rPr lang="en-US" b="1" dirty="0"/>
              <a:t>OTEL, HASTANE, FABRİKA VE OKUL GİBİ YERLERDE TEBLİGAT</a:t>
            </a:r>
            <a:endParaRPr lang="tr-TR" dirty="0"/>
          </a:p>
          <a:p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yapılacak</a:t>
            </a:r>
            <a:r>
              <a:rPr lang="en-US" dirty="0"/>
              <a:t> </a:t>
            </a:r>
            <a:r>
              <a:rPr lang="en-US" dirty="0" err="1"/>
              <a:t>şahıs</a:t>
            </a:r>
            <a:r>
              <a:rPr lang="en-US" dirty="0"/>
              <a:t> </a:t>
            </a:r>
            <a:r>
              <a:rPr lang="en-US" dirty="0" err="1"/>
              <a:t>otel</a:t>
            </a:r>
            <a:r>
              <a:rPr lang="en-US" dirty="0"/>
              <a:t>, </a:t>
            </a:r>
            <a:r>
              <a:rPr lang="en-US" dirty="0" err="1"/>
              <a:t>hastane</a:t>
            </a:r>
            <a:r>
              <a:rPr lang="en-US" dirty="0"/>
              <a:t>,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istirahat</a:t>
            </a:r>
            <a:r>
              <a:rPr lang="en-US" dirty="0"/>
              <a:t> </a:t>
            </a:r>
            <a:r>
              <a:rPr lang="en-US" dirty="0" err="1"/>
              <a:t>evi</a:t>
            </a:r>
            <a:r>
              <a:rPr lang="en-US" dirty="0"/>
              <a:t>, </a:t>
            </a:r>
            <a:r>
              <a:rPr lang="en-US" dirty="0" err="1"/>
              <a:t>fabrika</a:t>
            </a:r>
            <a:r>
              <a:rPr lang="en-US" dirty="0"/>
              <a:t>, </a:t>
            </a:r>
            <a:r>
              <a:rPr lang="en-US" dirty="0" err="1"/>
              <a:t>mektep</a:t>
            </a:r>
            <a:r>
              <a:rPr lang="en-US" dirty="0"/>
              <a:t>, </a:t>
            </a:r>
            <a:r>
              <a:rPr lang="en-US" dirty="0" err="1"/>
              <a:t>talebe</a:t>
            </a:r>
            <a:r>
              <a:rPr lang="en-US" dirty="0"/>
              <a:t> </a:t>
            </a:r>
            <a:r>
              <a:rPr lang="en-US" dirty="0" err="1"/>
              <a:t>yurdu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</a:t>
            </a:r>
            <a:r>
              <a:rPr lang="en-US" dirty="0" err="1"/>
              <a:t>serbestçe</a:t>
            </a:r>
            <a:r>
              <a:rPr lang="en-US" dirty="0"/>
              <a:t> </a:t>
            </a:r>
            <a:r>
              <a:rPr lang="en-US" dirty="0" err="1"/>
              <a:t>girilemeyen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arananın</a:t>
            </a:r>
            <a:r>
              <a:rPr lang="en-US" dirty="0"/>
              <a:t> </a:t>
            </a:r>
            <a:r>
              <a:rPr lang="en-US" dirty="0" err="1"/>
              <a:t>kolayca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bulunuyorsa</a:t>
            </a:r>
            <a:r>
              <a:rPr lang="en-US" dirty="0"/>
              <a:t>, </a:t>
            </a:r>
            <a:r>
              <a:rPr lang="en-US" dirty="0" err="1"/>
              <a:t>tebliğin</a:t>
            </a:r>
            <a:r>
              <a:rPr lang="en-US" dirty="0"/>
              <a:t> </a:t>
            </a:r>
            <a:r>
              <a:rPr lang="en-US" dirty="0" err="1"/>
              <a:t>yapılmasını</a:t>
            </a:r>
            <a:r>
              <a:rPr lang="en-US" dirty="0"/>
              <a:t> o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muhatabın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kısmın</a:t>
            </a:r>
            <a:r>
              <a:rPr lang="en-US" dirty="0"/>
              <a:t> </a:t>
            </a:r>
            <a:r>
              <a:rPr lang="en-US" dirty="0" err="1"/>
              <a:t>amiri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muhatabın</a:t>
            </a:r>
            <a:r>
              <a:rPr lang="en-US" dirty="0"/>
              <a:t> </a:t>
            </a:r>
            <a:r>
              <a:rPr lang="en-US" dirty="0" err="1"/>
              <a:t>derhal</a:t>
            </a:r>
            <a:r>
              <a:rPr lang="en-US" dirty="0"/>
              <a:t> </a:t>
            </a:r>
            <a:r>
              <a:rPr lang="en-US" dirty="0" err="1"/>
              <a:t>buldurulması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tebliğin</a:t>
            </a:r>
            <a:r>
              <a:rPr lang="en-US" dirty="0"/>
              <a:t> </a:t>
            </a:r>
            <a:r>
              <a:rPr lang="en-US" dirty="0" err="1"/>
              <a:t>temini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olmazsa</a:t>
            </a:r>
            <a:r>
              <a:rPr lang="en-US" dirty="0"/>
              <a:t>,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kendilerine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b="1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783736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2017-11-13T19:03:23Z</dcterms:created>
  <dcterms:modified xsi:type="dcterms:W3CDTF">2017-11-13T19:04:07Z</dcterms:modified>
</cp:coreProperties>
</file>