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7655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778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802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9186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262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756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050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222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0650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801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62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520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95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607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745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42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55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9C3C86D-587D-442E-925A-C1B44533B30C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2005370-2D14-4751-BD68-B206E81684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3841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 </a:t>
            </a:r>
            <a:endParaRPr lang="tr-TR" dirty="0"/>
          </a:p>
          <a:p>
            <a:r>
              <a:rPr lang="en-US" b="1" dirty="0"/>
              <a:t>BELLİ BİR YERDE VEYA EVDE MESLEK VE SANAT İCRASI</a:t>
            </a:r>
            <a:endParaRPr lang="tr-TR" dirty="0"/>
          </a:p>
          <a:p>
            <a:r>
              <a:rPr lang="en-US" dirty="0"/>
              <a:t>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yerde</a:t>
            </a:r>
            <a:r>
              <a:rPr lang="en-US" dirty="0"/>
              <a:t> </a:t>
            </a:r>
            <a:r>
              <a:rPr lang="en-US" dirty="0" err="1"/>
              <a:t>devamlı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meslek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sanatını</a:t>
            </a:r>
            <a:r>
              <a:rPr lang="en-US" dirty="0"/>
              <a:t> </a:t>
            </a:r>
            <a:r>
              <a:rPr lang="en-US" dirty="0" err="1"/>
              <a:t>icra</a:t>
            </a:r>
            <a:r>
              <a:rPr lang="en-US" dirty="0"/>
              <a:t> </a:t>
            </a:r>
            <a:r>
              <a:rPr lang="en-US" dirty="0" err="1"/>
              <a:t>edenler</a:t>
            </a:r>
            <a:r>
              <a:rPr lang="en-US" dirty="0"/>
              <a:t>, o </a:t>
            </a:r>
            <a:r>
              <a:rPr lang="en-US" dirty="0" err="1"/>
              <a:t>yerde</a:t>
            </a:r>
            <a:r>
              <a:rPr lang="en-US" dirty="0"/>
              <a:t> </a:t>
            </a:r>
            <a:r>
              <a:rPr lang="en-US" dirty="0" err="1"/>
              <a:t>bulunmadıkları</a:t>
            </a:r>
            <a:r>
              <a:rPr lang="en-US" dirty="0"/>
              <a:t> </a:t>
            </a:r>
            <a:r>
              <a:rPr lang="en-US" dirty="0" err="1"/>
              <a:t>takdirde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yerdeki</a:t>
            </a:r>
            <a:r>
              <a:rPr lang="en-US" dirty="0"/>
              <a:t> </a:t>
            </a:r>
            <a:r>
              <a:rPr lang="en-US" dirty="0" err="1"/>
              <a:t>daimi</a:t>
            </a:r>
            <a:r>
              <a:rPr lang="en-US" dirty="0"/>
              <a:t> </a:t>
            </a:r>
            <a:r>
              <a:rPr lang="en-US" dirty="0" err="1"/>
              <a:t>memur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müstahdemlerinden</a:t>
            </a:r>
            <a:r>
              <a:rPr lang="en-US" dirty="0"/>
              <a:t> </a:t>
            </a:r>
            <a:r>
              <a:rPr lang="en-US" dirty="0" err="1"/>
              <a:t>birine</a:t>
            </a:r>
            <a:r>
              <a:rPr lang="en-US" dirty="0"/>
              <a:t>, </a:t>
            </a:r>
            <a:r>
              <a:rPr lang="en-US" dirty="0" err="1"/>
              <a:t>meslek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sanatını</a:t>
            </a:r>
            <a:r>
              <a:rPr lang="en-US" dirty="0"/>
              <a:t> </a:t>
            </a:r>
            <a:r>
              <a:rPr lang="en-US" dirty="0" err="1"/>
              <a:t>evinde</a:t>
            </a:r>
            <a:r>
              <a:rPr lang="en-US" dirty="0"/>
              <a:t> </a:t>
            </a:r>
            <a:r>
              <a:rPr lang="en-US" dirty="0" err="1"/>
              <a:t>icra</a:t>
            </a:r>
            <a:r>
              <a:rPr lang="en-US" dirty="0"/>
              <a:t> </a:t>
            </a:r>
            <a:r>
              <a:rPr lang="en-US" dirty="0" err="1"/>
              <a:t>edenlerin</a:t>
            </a:r>
            <a:r>
              <a:rPr lang="en-US" dirty="0"/>
              <a:t> </a:t>
            </a:r>
            <a:r>
              <a:rPr lang="en-US" dirty="0" err="1"/>
              <a:t>memur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müstahdemlerinden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bulunmadığı</a:t>
            </a:r>
            <a:r>
              <a:rPr lang="en-US" dirty="0"/>
              <a:t> </a:t>
            </a:r>
            <a:r>
              <a:rPr lang="en-US" dirty="0" err="1"/>
              <a:t>takdirde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konutta</a:t>
            </a:r>
            <a:r>
              <a:rPr lang="en-US" dirty="0"/>
              <a:t> </a:t>
            </a:r>
            <a:r>
              <a:rPr lang="en-US" dirty="0" err="1"/>
              <a:t>oturan</a:t>
            </a:r>
            <a:r>
              <a:rPr lang="en-US" dirty="0"/>
              <a:t> </a:t>
            </a:r>
            <a:r>
              <a:rPr lang="en-US" dirty="0" err="1"/>
              <a:t>kişilere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hizmetçilerinden</a:t>
            </a:r>
            <a:r>
              <a:rPr lang="en-US" dirty="0"/>
              <a:t> </a:t>
            </a:r>
            <a:r>
              <a:rPr lang="en-US" dirty="0" err="1"/>
              <a:t>birine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7259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/>
              <a:t> </a:t>
            </a:r>
            <a:endParaRPr lang="tr-TR" dirty="0"/>
          </a:p>
          <a:p>
            <a:r>
              <a:rPr lang="en-US" b="1" dirty="0"/>
              <a:t>OTEL, HASTANE, FABRİKA VE OKUL GİBİ YERLERDE TEBLİGAT</a:t>
            </a:r>
            <a:endParaRPr lang="tr-TR" dirty="0"/>
          </a:p>
          <a:p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yapılacak</a:t>
            </a:r>
            <a:r>
              <a:rPr lang="en-US" dirty="0"/>
              <a:t> </a:t>
            </a:r>
            <a:r>
              <a:rPr lang="en-US" dirty="0" err="1"/>
              <a:t>şahıs</a:t>
            </a:r>
            <a:r>
              <a:rPr lang="en-US" dirty="0"/>
              <a:t> </a:t>
            </a:r>
            <a:r>
              <a:rPr lang="en-US" dirty="0" err="1"/>
              <a:t>otel</a:t>
            </a:r>
            <a:r>
              <a:rPr lang="en-US" dirty="0"/>
              <a:t>, </a:t>
            </a:r>
            <a:r>
              <a:rPr lang="en-US" dirty="0" err="1"/>
              <a:t>hastane</a:t>
            </a:r>
            <a:r>
              <a:rPr lang="en-US" dirty="0"/>
              <a:t>,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istirahat</a:t>
            </a:r>
            <a:r>
              <a:rPr lang="en-US" dirty="0"/>
              <a:t> </a:t>
            </a:r>
            <a:r>
              <a:rPr lang="en-US" dirty="0" err="1"/>
              <a:t>evi</a:t>
            </a:r>
            <a:r>
              <a:rPr lang="en-US" dirty="0"/>
              <a:t>, </a:t>
            </a:r>
            <a:r>
              <a:rPr lang="en-US" dirty="0" err="1"/>
              <a:t>fabrika</a:t>
            </a:r>
            <a:r>
              <a:rPr lang="en-US" dirty="0"/>
              <a:t>, </a:t>
            </a:r>
            <a:r>
              <a:rPr lang="en-US" dirty="0" err="1"/>
              <a:t>mektep</a:t>
            </a:r>
            <a:r>
              <a:rPr lang="en-US" dirty="0"/>
              <a:t>, </a:t>
            </a:r>
            <a:r>
              <a:rPr lang="en-US" dirty="0" err="1"/>
              <a:t>talebe</a:t>
            </a:r>
            <a:r>
              <a:rPr lang="en-US" dirty="0"/>
              <a:t> </a:t>
            </a:r>
            <a:r>
              <a:rPr lang="en-US" dirty="0" err="1"/>
              <a:t>yurdu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içine</a:t>
            </a:r>
            <a:r>
              <a:rPr lang="en-US" dirty="0"/>
              <a:t> </a:t>
            </a:r>
            <a:r>
              <a:rPr lang="en-US" dirty="0" err="1"/>
              <a:t>serbestçe</a:t>
            </a:r>
            <a:r>
              <a:rPr lang="en-US" dirty="0"/>
              <a:t> </a:t>
            </a:r>
            <a:r>
              <a:rPr lang="en-US" dirty="0" err="1"/>
              <a:t>girilemeyen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arananın</a:t>
            </a:r>
            <a:r>
              <a:rPr lang="en-US" dirty="0"/>
              <a:t> </a:t>
            </a:r>
            <a:r>
              <a:rPr lang="en-US" dirty="0" err="1"/>
              <a:t>kolayca</a:t>
            </a:r>
            <a:r>
              <a:rPr lang="en-US" dirty="0"/>
              <a:t> </a:t>
            </a:r>
            <a:r>
              <a:rPr lang="en-US" dirty="0" err="1"/>
              <a:t>bulunması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yerde</a:t>
            </a:r>
            <a:r>
              <a:rPr lang="en-US" dirty="0"/>
              <a:t> </a:t>
            </a:r>
            <a:r>
              <a:rPr lang="en-US" dirty="0" err="1"/>
              <a:t>bulunuyorsa</a:t>
            </a:r>
            <a:r>
              <a:rPr lang="en-US" dirty="0"/>
              <a:t>, </a:t>
            </a:r>
            <a:r>
              <a:rPr lang="en-US" dirty="0" err="1"/>
              <a:t>tebliğin</a:t>
            </a:r>
            <a:r>
              <a:rPr lang="en-US" dirty="0"/>
              <a:t> </a:t>
            </a:r>
            <a:r>
              <a:rPr lang="en-US" dirty="0" err="1"/>
              <a:t>yapılmasını</a:t>
            </a:r>
            <a:r>
              <a:rPr lang="en-US" dirty="0"/>
              <a:t> o </a:t>
            </a:r>
            <a:r>
              <a:rPr lang="en-US" dirty="0" err="1"/>
              <a:t>yeri</a:t>
            </a:r>
            <a:r>
              <a:rPr lang="en-US" dirty="0"/>
              <a:t> </a:t>
            </a:r>
            <a:r>
              <a:rPr lang="en-US" dirty="0" err="1"/>
              <a:t>idare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muhatabın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kısmın</a:t>
            </a:r>
            <a:r>
              <a:rPr lang="en-US" dirty="0"/>
              <a:t> </a:t>
            </a:r>
            <a:r>
              <a:rPr lang="en-US" dirty="0" err="1"/>
              <a:t>amiri</a:t>
            </a:r>
            <a:r>
              <a:rPr lang="en-US" dirty="0"/>
              <a:t> </a:t>
            </a:r>
            <a:r>
              <a:rPr lang="en-US" dirty="0" err="1"/>
              <a:t>temin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  <a:r>
              <a:rPr lang="en-US" dirty="0" err="1"/>
              <a:t>Bunlar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muhatabın</a:t>
            </a:r>
            <a:r>
              <a:rPr lang="en-US" dirty="0"/>
              <a:t> </a:t>
            </a:r>
            <a:r>
              <a:rPr lang="en-US" dirty="0" err="1"/>
              <a:t>derhal</a:t>
            </a:r>
            <a:r>
              <a:rPr lang="en-US" dirty="0"/>
              <a:t> </a:t>
            </a:r>
            <a:r>
              <a:rPr lang="en-US" dirty="0" err="1"/>
              <a:t>buldurulması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tebliğin</a:t>
            </a:r>
            <a:r>
              <a:rPr lang="en-US" dirty="0"/>
              <a:t> </a:t>
            </a:r>
            <a:r>
              <a:rPr lang="en-US" dirty="0" err="1"/>
              <a:t>temini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olmazsa</a:t>
            </a:r>
            <a:r>
              <a:rPr lang="en-US" dirty="0"/>
              <a:t>,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kendilerine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r>
              <a:rPr lang="en-US" b="1" dirty="0"/>
              <a:t> 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7837367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0</Words>
  <Application>Microsoft Office PowerPoint</Application>
  <PresentationFormat>Geniş ekran</PresentationFormat>
  <Paragraphs>8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Pelin Atila Yoruk</dc:creator>
  <cp:lastModifiedBy>Pelin Atila Yoruk</cp:lastModifiedBy>
  <cp:revision>1</cp:revision>
  <dcterms:created xsi:type="dcterms:W3CDTF">2017-11-13T19:03:23Z</dcterms:created>
  <dcterms:modified xsi:type="dcterms:W3CDTF">2017-11-13T19:04:07Z</dcterms:modified>
</cp:coreProperties>
</file>