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A0D68E-0431-47C9-822D-53312F2C40D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DBE833E-2EA5-4441-B800-148DB73E04CC}">
      <dgm:prSet phldrT="[Metin]"/>
      <dgm:spPr/>
      <dgm:t>
        <a:bodyPr/>
        <a:lstStyle/>
        <a:p>
          <a:r>
            <a:rPr lang="tr-TR" dirty="0" smtClean="0"/>
            <a:t>organik</a:t>
          </a:r>
          <a:endParaRPr lang="tr-TR" dirty="0"/>
        </a:p>
      </dgm:t>
    </dgm:pt>
    <dgm:pt modelId="{3557921D-DDF7-4496-9D59-B469FAEE10F6}" type="parTrans" cxnId="{C11B3B78-C4EF-46A5-9C46-AE928FBACE4D}">
      <dgm:prSet/>
      <dgm:spPr/>
      <dgm:t>
        <a:bodyPr/>
        <a:lstStyle/>
        <a:p>
          <a:endParaRPr lang="tr-TR"/>
        </a:p>
      </dgm:t>
    </dgm:pt>
    <dgm:pt modelId="{62ED6122-177A-43F0-938B-C487D8CC1E1C}" type="sibTrans" cxnId="{C11B3B78-C4EF-46A5-9C46-AE928FBACE4D}">
      <dgm:prSet/>
      <dgm:spPr/>
      <dgm:t>
        <a:bodyPr/>
        <a:lstStyle/>
        <a:p>
          <a:endParaRPr lang="tr-TR"/>
        </a:p>
      </dgm:t>
    </dgm:pt>
    <dgm:pt modelId="{1D0B167C-F7C4-4355-A945-5F6D01190B28}">
      <dgm:prSet phldrT="[Metin]"/>
      <dgm:spPr/>
      <dgm:t>
        <a:bodyPr/>
        <a:lstStyle/>
        <a:p>
          <a:endParaRPr lang="tr-TR" dirty="0"/>
        </a:p>
      </dgm:t>
    </dgm:pt>
    <dgm:pt modelId="{83F62DB7-8128-43EB-9E38-D7F6E6EB4F03}" type="parTrans" cxnId="{1276FCE7-E2CC-4C85-AC63-69E7DF5089D5}">
      <dgm:prSet/>
      <dgm:spPr/>
      <dgm:t>
        <a:bodyPr/>
        <a:lstStyle/>
        <a:p>
          <a:endParaRPr lang="tr-TR"/>
        </a:p>
      </dgm:t>
    </dgm:pt>
    <dgm:pt modelId="{6895B78A-FEFB-43B8-9F21-5D2E010B00A3}" type="sibTrans" cxnId="{1276FCE7-E2CC-4C85-AC63-69E7DF5089D5}">
      <dgm:prSet/>
      <dgm:spPr/>
      <dgm:t>
        <a:bodyPr/>
        <a:lstStyle/>
        <a:p>
          <a:endParaRPr lang="tr-TR"/>
        </a:p>
      </dgm:t>
    </dgm:pt>
    <dgm:pt modelId="{98264EB1-450E-4203-BCEB-ADE8C630E77F}">
      <dgm:prSet phldrT="[Metin]"/>
      <dgm:spPr/>
      <dgm:t>
        <a:bodyPr/>
        <a:lstStyle/>
        <a:p>
          <a:r>
            <a:rPr lang="tr-TR" dirty="0" smtClean="0"/>
            <a:t>fonksiyonel</a:t>
          </a:r>
          <a:endParaRPr lang="tr-TR" dirty="0"/>
        </a:p>
      </dgm:t>
    </dgm:pt>
    <dgm:pt modelId="{6135F5E7-B707-4F5E-B850-6B522D93FEC2}" type="parTrans" cxnId="{102E630C-5E9B-4030-A023-6BDAB2F3BF39}">
      <dgm:prSet/>
      <dgm:spPr/>
      <dgm:t>
        <a:bodyPr/>
        <a:lstStyle/>
        <a:p>
          <a:endParaRPr lang="tr-TR"/>
        </a:p>
      </dgm:t>
    </dgm:pt>
    <dgm:pt modelId="{2F864719-3F18-4332-9E1F-8BA7110E73EC}" type="sibTrans" cxnId="{102E630C-5E9B-4030-A023-6BDAB2F3BF39}">
      <dgm:prSet/>
      <dgm:spPr/>
      <dgm:t>
        <a:bodyPr/>
        <a:lstStyle/>
        <a:p>
          <a:endParaRPr lang="tr-TR"/>
        </a:p>
      </dgm:t>
    </dgm:pt>
    <dgm:pt modelId="{D9AD59D5-7F51-4A82-B53B-10246E919523}">
      <dgm:prSet phldrT="[Metin]"/>
      <dgm:spPr/>
      <dgm:t>
        <a:bodyPr/>
        <a:lstStyle/>
        <a:p>
          <a:r>
            <a:rPr lang="tr-TR" b="0" i="0" u="none" dirty="0" smtClean="0"/>
            <a:t>Psikolojik süreçteki etki sonucu</a:t>
          </a:r>
          <a:endParaRPr lang="tr-TR" dirty="0"/>
        </a:p>
      </dgm:t>
    </dgm:pt>
    <dgm:pt modelId="{1802DAD9-668F-457A-B2FF-2AB2083B1E7D}" type="parTrans" cxnId="{8C13DC46-8109-4B91-8049-A12AE225AE3E}">
      <dgm:prSet/>
      <dgm:spPr/>
      <dgm:t>
        <a:bodyPr/>
        <a:lstStyle/>
        <a:p>
          <a:endParaRPr lang="tr-TR"/>
        </a:p>
      </dgm:t>
    </dgm:pt>
    <dgm:pt modelId="{9CD74343-25DD-45E1-BD47-D03FD18B8658}" type="sibTrans" cxnId="{8C13DC46-8109-4B91-8049-A12AE225AE3E}">
      <dgm:prSet/>
      <dgm:spPr/>
      <dgm:t>
        <a:bodyPr/>
        <a:lstStyle/>
        <a:p>
          <a:endParaRPr lang="tr-TR"/>
        </a:p>
      </dgm:t>
    </dgm:pt>
    <dgm:pt modelId="{EDAF7899-6756-4942-93C0-162130E40808}">
      <dgm:prSet/>
      <dgm:spPr/>
      <dgm:t>
        <a:bodyPr/>
        <a:lstStyle/>
        <a:p>
          <a:pPr rtl="0"/>
          <a:r>
            <a:rPr lang="tr-TR" b="0" i="0" u="none" dirty="0" smtClean="0"/>
            <a:t>Açık bir psikolojik veya nörolojik etki sonucu </a:t>
          </a:r>
          <a:endParaRPr lang="tr-TR" b="0" i="0" u="none" dirty="0"/>
        </a:p>
      </dgm:t>
    </dgm:pt>
    <dgm:pt modelId="{A86EBAA3-0785-4C47-9395-C2FE4E70A78B}" type="parTrans" cxnId="{8E9277B1-3E7E-4405-9C2A-308E45CADC5C}">
      <dgm:prSet/>
      <dgm:spPr/>
      <dgm:t>
        <a:bodyPr/>
        <a:lstStyle/>
        <a:p>
          <a:endParaRPr lang="tr-TR"/>
        </a:p>
      </dgm:t>
    </dgm:pt>
    <dgm:pt modelId="{49B8E25E-426A-4C8A-8ECB-D56FE094A112}" type="sibTrans" cxnId="{8E9277B1-3E7E-4405-9C2A-308E45CADC5C}">
      <dgm:prSet/>
      <dgm:spPr/>
      <dgm:t>
        <a:bodyPr/>
        <a:lstStyle/>
        <a:p>
          <a:endParaRPr lang="tr-TR"/>
        </a:p>
      </dgm:t>
    </dgm:pt>
    <dgm:pt modelId="{26EE741D-0E07-431B-B945-9F84384BB8A0}" type="pres">
      <dgm:prSet presAssocID="{A1A0D68E-0431-47C9-822D-53312F2C40D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3AAED73-BDD3-464E-9EF7-F8B8C8868668}" type="pres">
      <dgm:prSet presAssocID="{9DBE833E-2EA5-4441-B800-148DB73E04CC}" presName="linNode" presStyleCnt="0"/>
      <dgm:spPr/>
    </dgm:pt>
    <dgm:pt modelId="{13960FA6-F1B5-460A-A63F-1351FBB0A1DA}" type="pres">
      <dgm:prSet presAssocID="{9DBE833E-2EA5-4441-B800-148DB73E04CC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9AB3E1-3919-46DA-BFBA-8A8D277C0938}" type="pres">
      <dgm:prSet presAssocID="{9DBE833E-2EA5-4441-B800-148DB73E04CC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C68CF0-B35F-4736-98FE-7C55ABFBEAA7}" type="pres">
      <dgm:prSet presAssocID="{62ED6122-177A-43F0-938B-C487D8CC1E1C}" presName="spacing" presStyleCnt="0"/>
      <dgm:spPr/>
    </dgm:pt>
    <dgm:pt modelId="{260C818D-F445-476F-937A-0714D3FA3982}" type="pres">
      <dgm:prSet presAssocID="{98264EB1-450E-4203-BCEB-ADE8C630E77F}" presName="linNode" presStyleCnt="0"/>
      <dgm:spPr/>
    </dgm:pt>
    <dgm:pt modelId="{104DAEE6-9907-4186-B448-D4A0E2294695}" type="pres">
      <dgm:prSet presAssocID="{98264EB1-450E-4203-BCEB-ADE8C630E77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EAF115-E567-4580-9DCE-5D7BF7CC89E4}" type="pres">
      <dgm:prSet presAssocID="{98264EB1-450E-4203-BCEB-ADE8C630E77F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02E630C-5E9B-4030-A023-6BDAB2F3BF39}" srcId="{A1A0D68E-0431-47C9-822D-53312F2C40D2}" destId="{98264EB1-450E-4203-BCEB-ADE8C630E77F}" srcOrd="1" destOrd="0" parTransId="{6135F5E7-B707-4F5E-B850-6B522D93FEC2}" sibTransId="{2F864719-3F18-4332-9E1F-8BA7110E73EC}"/>
    <dgm:cxn modelId="{C11B3B78-C4EF-46A5-9C46-AE928FBACE4D}" srcId="{A1A0D68E-0431-47C9-822D-53312F2C40D2}" destId="{9DBE833E-2EA5-4441-B800-148DB73E04CC}" srcOrd="0" destOrd="0" parTransId="{3557921D-DDF7-4496-9D59-B469FAEE10F6}" sibTransId="{62ED6122-177A-43F0-938B-C487D8CC1E1C}"/>
    <dgm:cxn modelId="{305F6054-9241-437F-A14B-B2197673765E}" type="presOf" srcId="{A1A0D68E-0431-47C9-822D-53312F2C40D2}" destId="{26EE741D-0E07-431B-B945-9F84384BB8A0}" srcOrd="0" destOrd="0" presId="urn:microsoft.com/office/officeart/2005/8/layout/vList6"/>
    <dgm:cxn modelId="{8E9277B1-3E7E-4405-9C2A-308E45CADC5C}" srcId="{1D0B167C-F7C4-4355-A945-5F6D01190B28}" destId="{EDAF7899-6756-4942-93C0-162130E40808}" srcOrd="0" destOrd="0" parTransId="{A86EBAA3-0785-4C47-9395-C2FE4E70A78B}" sibTransId="{49B8E25E-426A-4C8A-8ECB-D56FE094A112}"/>
    <dgm:cxn modelId="{8C13DC46-8109-4B91-8049-A12AE225AE3E}" srcId="{98264EB1-450E-4203-BCEB-ADE8C630E77F}" destId="{D9AD59D5-7F51-4A82-B53B-10246E919523}" srcOrd="0" destOrd="0" parTransId="{1802DAD9-668F-457A-B2FF-2AB2083B1E7D}" sibTransId="{9CD74343-25DD-45E1-BD47-D03FD18B8658}"/>
    <dgm:cxn modelId="{826F386F-CABB-443F-80C8-CABFD4455041}" type="presOf" srcId="{D9AD59D5-7F51-4A82-B53B-10246E919523}" destId="{AFEAF115-E567-4580-9DCE-5D7BF7CC89E4}" srcOrd="0" destOrd="0" presId="urn:microsoft.com/office/officeart/2005/8/layout/vList6"/>
    <dgm:cxn modelId="{4B9BACA9-29D6-4391-A0F6-795D15D7E58C}" type="presOf" srcId="{EDAF7899-6756-4942-93C0-162130E40808}" destId="{899AB3E1-3919-46DA-BFBA-8A8D277C0938}" srcOrd="0" destOrd="1" presId="urn:microsoft.com/office/officeart/2005/8/layout/vList6"/>
    <dgm:cxn modelId="{1276FCE7-E2CC-4C85-AC63-69E7DF5089D5}" srcId="{9DBE833E-2EA5-4441-B800-148DB73E04CC}" destId="{1D0B167C-F7C4-4355-A945-5F6D01190B28}" srcOrd="0" destOrd="0" parTransId="{83F62DB7-8128-43EB-9E38-D7F6E6EB4F03}" sibTransId="{6895B78A-FEFB-43B8-9F21-5D2E010B00A3}"/>
    <dgm:cxn modelId="{DB633B48-2397-4D3F-94BE-8B5D2F316DD1}" type="presOf" srcId="{98264EB1-450E-4203-BCEB-ADE8C630E77F}" destId="{104DAEE6-9907-4186-B448-D4A0E2294695}" srcOrd="0" destOrd="0" presId="urn:microsoft.com/office/officeart/2005/8/layout/vList6"/>
    <dgm:cxn modelId="{C8261F7F-A193-444F-84D9-689D42DB1C81}" type="presOf" srcId="{9DBE833E-2EA5-4441-B800-148DB73E04CC}" destId="{13960FA6-F1B5-460A-A63F-1351FBB0A1DA}" srcOrd="0" destOrd="0" presId="urn:microsoft.com/office/officeart/2005/8/layout/vList6"/>
    <dgm:cxn modelId="{E2A49EE5-53C3-4B0E-813F-B68A05DDCA87}" type="presOf" srcId="{1D0B167C-F7C4-4355-A945-5F6D01190B28}" destId="{899AB3E1-3919-46DA-BFBA-8A8D277C0938}" srcOrd="0" destOrd="0" presId="urn:microsoft.com/office/officeart/2005/8/layout/vList6"/>
    <dgm:cxn modelId="{8D1DB48E-3F6E-4851-956F-3BD9C332867F}" type="presParOf" srcId="{26EE741D-0E07-431B-B945-9F84384BB8A0}" destId="{93AAED73-BDD3-464E-9EF7-F8B8C8868668}" srcOrd="0" destOrd="0" presId="urn:microsoft.com/office/officeart/2005/8/layout/vList6"/>
    <dgm:cxn modelId="{B38D0B6D-77A9-4DE8-89EE-5B88A9417482}" type="presParOf" srcId="{93AAED73-BDD3-464E-9EF7-F8B8C8868668}" destId="{13960FA6-F1B5-460A-A63F-1351FBB0A1DA}" srcOrd="0" destOrd="0" presId="urn:microsoft.com/office/officeart/2005/8/layout/vList6"/>
    <dgm:cxn modelId="{FD9360A1-7D3C-4E6B-A1BA-2B020DFD79F1}" type="presParOf" srcId="{93AAED73-BDD3-464E-9EF7-F8B8C8868668}" destId="{899AB3E1-3919-46DA-BFBA-8A8D277C0938}" srcOrd="1" destOrd="0" presId="urn:microsoft.com/office/officeart/2005/8/layout/vList6"/>
    <dgm:cxn modelId="{85F0DFA3-DF95-4132-AB07-8F42B5721AF4}" type="presParOf" srcId="{26EE741D-0E07-431B-B945-9F84384BB8A0}" destId="{45C68CF0-B35F-4736-98FE-7C55ABFBEAA7}" srcOrd="1" destOrd="0" presId="urn:microsoft.com/office/officeart/2005/8/layout/vList6"/>
    <dgm:cxn modelId="{ACAAF351-BD57-4345-BA8E-F477FE9F7590}" type="presParOf" srcId="{26EE741D-0E07-431B-B945-9F84384BB8A0}" destId="{260C818D-F445-476F-937A-0714D3FA3982}" srcOrd="2" destOrd="0" presId="urn:microsoft.com/office/officeart/2005/8/layout/vList6"/>
    <dgm:cxn modelId="{84525298-4675-4CD5-85C1-D4AADDE49FA6}" type="presParOf" srcId="{260C818D-F445-476F-937A-0714D3FA3982}" destId="{104DAEE6-9907-4186-B448-D4A0E2294695}" srcOrd="0" destOrd="0" presId="urn:microsoft.com/office/officeart/2005/8/layout/vList6"/>
    <dgm:cxn modelId="{0FADC322-5FA1-4BD2-992F-5E8E57D9159E}" type="presParOf" srcId="{260C818D-F445-476F-937A-0714D3FA3982}" destId="{AFEAF115-E567-4580-9DCE-5D7BF7CC89E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62415D-A83A-4745-A3E5-B1FED1508085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2D1F32C-6061-4B1E-A779-9EF01CD34312}">
      <dgm:prSet phldrT="[Metin]"/>
      <dgm:spPr/>
      <dgm:t>
        <a:bodyPr/>
        <a:lstStyle/>
        <a:p>
          <a:r>
            <a:rPr lang="tr-TR" dirty="0" smtClean="0"/>
            <a:t>algılama</a:t>
          </a:r>
          <a:endParaRPr lang="tr-TR" dirty="0"/>
        </a:p>
      </dgm:t>
    </dgm:pt>
    <dgm:pt modelId="{DAD7B9A3-1FF9-4F4B-8C43-B74BA9771421}" type="parTrans" cxnId="{196E1444-1D75-4B8B-8C89-82DEA2913A81}">
      <dgm:prSet/>
      <dgm:spPr/>
      <dgm:t>
        <a:bodyPr/>
        <a:lstStyle/>
        <a:p>
          <a:endParaRPr lang="tr-TR"/>
        </a:p>
      </dgm:t>
    </dgm:pt>
    <dgm:pt modelId="{08478370-CB60-4189-80FD-90BE44E2B517}" type="sibTrans" cxnId="{196E1444-1D75-4B8B-8C89-82DEA2913A81}">
      <dgm:prSet/>
      <dgm:spPr/>
      <dgm:t>
        <a:bodyPr/>
        <a:lstStyle/>
        <a:p>
          <a:endParaRPr lang="tr-TR"/>
        </a:p>
      </dgm:t>
    </dgm:pt>
    <dgm:pt modelId="{BD4D1C62-3892-4CE3-9EA2-94DF89EB0EC3}">
      <dgm:prSet phldrT="[Metin]"/>
      <dgm:spPr/>
      <dgm:t>
        <a:bodyPr/>
        <a:lstStyle/>
        <a:p>
          <a:endParaRPr lang="tr-TR" dirty="0"/>
        </a:p>
      </dgm:t>
    </dgm:pt>
    <dgm:pt modelId="{433FAAFB-31BE-43D4-9FF7-165C7538FEDA}" type="parTrans" cxnId="{E73F054E-4FF1-45EE-9044-F960FC593AAB}">
      <dgm:prSet/>
      <dgm:spPr/>
      <dgm:t>
        <a:bodyPr/>
        <a:lstStyle/>
        <a:p>
          <a:endParaRPr lang="tr-TR"/>
        </a:p>
      </dgm:t>
    </dgm:pt>
    <dgm:pt modelId="{447C0E1A-7F05-4768-9145-DFEAA10FCF92}" type="sibTrans" cxnId="{E73F054E-4FF1-45EE-9044-F960FC593AAB}">
      <dgm:prSet/>
      <dgm:spPr/>
      <dgm:t>
        <a:bodyPr/>
        <a:lstStyle/>
        <a:p>
          <a:endParaRPr lang="tr-TR"/>
        </a:p>
      </dgm:t>
    </dgm:pt>
    <dgm:pt modelId="{BF6EC02D-16EB-4CDD-B7AA-B36CAAA1953D}">
      <dgm:prSet phldrT="[Metin]"/>
      <dgm:spPr/>
      <dgm:t>
        <a:bodyPr/>
        <a:lstStyle/>
        <a:p>
          <a:r>
            <a:rPr lang="tr-TR" dirty="0" smtClean="0"/>
            <a:t>üretim</a:t>
          </a:r>
          <a:endParaRPr lang="tr-TR" dirty="0"/>
        </a:p>
      </dgm:t>
    </dgm:pt>
    <dgm:pt modelId="{CDA919F2-8A4C-4511-8C6D-2DCE4111A258}" type="parTrans" cxnId="{817A531C-6429-406F-AE45-00AEE5F286FC}">
      <dgm:prSet/>
      <dgm:spPr/>
      <dgm:t>
        <a:bodyPr/>
        <a:lstStyle/>
        <a:p>
          <a:endParaRPr lang="tr-TR"/>
        </a:p>
      </dgm:t>
    </dgm:pt>
    <dgm:pt modelId="{1F1564EB-13A6-415B-8AB7-A1C857FE2F06}" type="sibTrans" cxnId="{817A531C-6429-406F-AE45-00AEE5F286FC}">
      <dgm:prSet/>
      <dgm:spPr/>
      <dgm:t>
        <a:bodyPr/>
        <a:lstStyle/>
        <a:p>
          <a:endParaRPr lang="tr-TR"/>
        </a:p>
      </dgm:t>
    </dgm:pt>
    <dgm:pt modelId="{8B56CE0E-0B16-4286-8E4B-02384778EB12}">
      <dgm:prSet phldrT="[Metin]"/>
      <dgm:spPr/>
      <dgm:t>
        <a:bodyPr/>
        <a:lstStyle/>
        <a:p>
          <a:endParaRPr lang="tr-TR" dirty="0"/>
        </a:p>
      </dgm:t>
    </dgm:pt>
    <dgm:pt modelId="{C1365549-BF66-4485-972E-1C4E0AC188AA}" type="parTrans" cxnId="{737D2CBD-909E-426D-B3F6-FF4A48C68E2A}">
      <dgm:prSet/>
      <dgm:spPr/>
      <dgm:t>
        <a:bodyPr/>
        <a:lstStyle/>
        <a:p>
          <a:endParaRPr lang="tr-TR"/>
        </a:p>
      </dgm:t>
    </dgm:pt>
    <dgm:pt modelId="{3F0D331F-BB5A-4355-A079-1B746FA89E42}" type="sibTrans" cxnId="{737D2CBD-909E-426D-B3F6-FF4A48C68E2A}">
      <dgm:prSet/>
      <dgm:spPr/>
      <dgm:t>
        <a:bodyPr/>
        <a:lstStyle/>
        <a:p>
          <a:endParaRPr lang="tr-TR"/>
        </a:p>
      </dgm:t>
    </dgm:pt>
    <dgm:pt modelId="{39E8845F-B8CA-4F96-BEEF-99950E49D26B}">
      <dgm:prSet/>
      <dgm:spPr/>
      <dgm:t>
        <a:bodyPr/>
        <a:lstStyle/>
        <a:p>
          <a:pPr rtl="0"/>
          <a:r>
            <a:rPr lang="tr-TR" b="0" i="1" u="none" dirty="0" err="1" smtClean="0"/>
            <a:t>receptive</a:t>
          </a:r>
          <a:r>
            <a:rPr lang="tr-TR" b="0" i="1" u="none" dirty="0" smtClean="0"/>
            <a:t> </a:t>
          </a:r>
          <a:r>
            <a:rPr lang="tr-TR" b="0" i="1" u="none" dirty="0" err="1" smtClean="0"/>
            <a:t>aphasia</a:t>
          </a:r>
          <a:r>
            <a:rPr lang="tr-TR" b="0" i="1" u="none" dirty="0" smtClean="0"/>
            <a:t> örneğinde olduğu gibi</a:t>
          </a:r>
          <a:endParaRPr lang="tr-TR" b="0" i="0" u="none" dirty="0"/>
        </a:p>
      </dgm:t>
    </dgm:pt>
    <dgm:pt modelId="{32EB4FDF-5C6D-4C6C-AD91-B661A33D3B59}" type="parTrans" cxnId="{578455EB-F842-41FE-A73A-7E63922E7DCD}">
      <dgm:prSet/>
      <dgm:spPr/>
      <dgm:t>
        <a:bodyPr/>
        <a:lstStyle/>
        <a:p>
          <a:endParaRPr lang="tr-TR"/>
        </a:p>
      </dgm:t>
    </dgm:pt>
    <dgm:pt modelId="{BBBB6847-B08A-47C5-9840-76730338D7C8}" type="sibTrans" cxnId="{578455EB-F842-41FE-A73A-7E63922E7DCD}">
      <dgm:prSet/>
      <dgm:spPr/>
      <dgm:t>
        <a:bodyPr/>
        <a:lstStyle/>
        <a:p>
          <a:endParaRPr lang="tr-TR"/>
        </a:p>
      </dgm:t>
    </dgm:pt>
    <dgm:pt modelId="{2A70F7D0-34BC-4F5D-935F-12154F85DD8D}">
      <dgm:prSet/>
      <dgm:spPr/>
      <dgm:t>
        <a:bodyPr/>
        <a:lstStyle/>
        <a:p>
          <a:pPr rtl="0"/>
          <a:r>
            <a:rPr lang="tr-TR" b="0" i="1" u="none" dirty="0" err="1" smtClean="0"/>
            <a:t>expressive</a:t>
          </a:r>
          <a:r>
            <a:rPr lang="tr-TR" b="0" i="1" u="none" dirty="0" smtClean="0"/>
            <a:t> </a:t>
          </a:r>
          <a:r>
            <a:rPr lang="tr-TR" b="0" i="1" u="none" dirty="0" err="1" smtClean="0"/>
            <a:t>aphasia</a:t>
          </a:r>
          <a:r>
            <a:rPr lang="tr-TR" b="0" i="1" u="none" dirty="0" smtClean="0"/>
            <a:t> örneğinde olduğu gibi</a:t>
          </a:r>
          <a:endParaRPr lang="tr-TR" b="0" i="0" u="none" dirty="0"/>
        </a:p>
      </dgm:t>
    </dgm:pt>
    <dgm:pt modelId="{67908B5C-B70F-44F0-9583-DB73D396F57A}" type="parTrans" cxnId="{B6AC236E-D21B-4122-8BE6-815E7A1E64D0}">
      <dgm:prSet/>
      <dgm:spPr/>
      <dgm:t>
        <a:bodyPr/>
        <a:lstStyle/>
        <a:p>
          <a:endParaRPr lang="tr-TR"/>
        </a:p>
      </dgm:t>
    </dgm:pt>
    <dgm:pt modelId="{85CBF47A-9A1A-4FB1-B4AB-ACD9A4F6A6F8}" type="sibTrans" cxnId="{B6AC236E-D21B-4122-8BE6-815E7A1E64D0}">
      <dgm:prSet/>
      <dgm:spPr/>
      <dgm:t>
        <a:bodyPr/>
        <a:lstStyle/>
        <a:p>
          <a:endParaRPr lang="tr-TR"/>
        </a:p>
      </dgm:t>
    </dgm:pt>
    <dgm:pt modelId="{99FF85D2-8B60-4E4A-B8E0-D67A0AF25109}" type="pres">
      <dgm:prSet presAssocID="{5662415D-A83A-4745-A3E5-B1FED150808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F576D2E0-5AA3-4B98-8FE2-7B40A9B8D930}" type="pres">
      <dgm:prSet presAssocID="{32D1F32C-6061-4B1E-A779-9EF01CD34312}" presName="linNode" presStyleCnt="0"/>
      <dgm:spPr/>
    </dgm:pt>
    <dgm:pt modelId="{77300379-F066-4338-93F7-A0F12F264531}" type="pres">
      <dgm:prSet presAssocID="{32D1F32C-6061-4B1E-A779-9EF01CD34312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C3230C-DFBE-4EF6-B5A2-39E2EBD85CAC}" type="pres">
      <dgm:prSet presAssocID="{32D1F32C-6061-4B1E-A779-9EF01CD34312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30973A-030F-44EA-ACAA-FEFC2BAEFBCF}" type="pres">
      <dgm:prSet presAssocID="{08478370-CB60-4189-80FD-90BE44E2B517}" presName="spacing" presStyleCnt="0"/>
      <dgm:spPr/>
    </dgm:pt>
    <dgm:pt modelId="{C6B37D98-46D9-481F-A8F9-D051B04B502A}" type="pres">
      <dgm:prSet presAssocID="{BF6EC02D-16EB-4CDD-B7AA-B36CAAA1953D}" presName="linNode" presStyleCnt="0"/>
      <dgm:spPr/>
    </dgm:pt>
    <dgm:pt modelId="{26248512-3C0D-4B6B-9028-0D2C3A8DEDC4}" type="pres">
      <dgm:prSet presAssocID="{BF6EC02D-16EB-4CDD-B7AA-B36CAAA1953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E985EF-6C26-4D93-95C5-E2BB19DD1314}" type="pres">
      <dgm:prSet presAssocID="{BF6EC02D-16EB-4CDD-B7AA-B36CAAA1953D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37D2CBD-909E-426D-B3F6-FF4A48C68E2A}" srcId="{BF6EC02D-16EB-4CDD-B7AA-B36CAAA1953D}" destId="{8B56CE0E-0B16-4286-8E4B-02384778EB12}" srcOrd="0" destOrd="0" parTransId="{C1365549-BF66-4485-972E-1C4E0AC188AA}" sibTransId="{3F0D331F-BB5A-4355-A079-1B746FA89E42}"/>
    <dgm:cxn modelId="{619A1129-F17E-4A17-800D-A2AA3B93C658}" type="presOf" srcId="{BF6EC02D-16EB-4CDD-B7AA-B36CAAA1953D}" destId="{26248512-3C0D-4B6B-9028-0D2C3A8DEDC4}" srcOrd="0" destOrd="0" presId="urn:microsoft.com/office/officeart/2005/8/layout/vList6"/>
    <dgm:cxn modelId="{FD272612-59B3-4C08-B393-00FE9AE3A02D}" type="presOf" srcId="{BD4D1C62-3892-4CE3-9EA2-94DF89EB0EC3}" destId="{3DC3230C-DFBE-4EF6-B5A2-39E2EBD85CAC}" srcOrd="0" destOrd="0" presId="urn:microsoft.com/office/officeart/2005/8/layout/vList6"/>
    <dgm:cxn modelId="{578455EB-F842-41FE-A73A-7E63922E7DCD}" srcId="{BD4D1C62-3892-4CE3-9EA2-94DF89EB0EC3}" destId="{39E8845F-B8CA-4F96-BEEF-99950E49D26B}" srcOrd="0" destOrd="0" parTransId="{32EB4FDF-5C6D-4C6C-AD91-B661A33D3B59}" sibTransId="{BBBB6847-B08A-47C5-9840-76730338D7C8}"/>
    <dgm:cxn modelId="{5B862321-8D1D-476C-A98F-F9DE7524FE7B}" type="presOf" srcId="{8B56CE0E-0B16-4286-8E4B-02384778EB12}" destId="{81E985EF-6C26-4D93-95C5-E2BB19DD1314}" srcOrd="0" destOrd="0" presId="urn:microsoft.com/office/officeart/2005/8/layout/vList6"/>
    <dgm:cxn modelId="{E73F054E-4FF1-45EE-9044-F960FC593AAB}" srcId="{32D1F32C-6061-4B1E-A779-9EF01CD34312}" destId="{BD4D1C62-3892-4CE3-9EA2-94DF89EB0EC3}" srcOrd="0" destOrd="0" parTransId="{433FAAFB-31BE-43D4-9FF7-165C7538FEDA}" sibTransId="{447C0E1A-7F05-4768-9145-DFEAA10FCF92}"/>
    <dgm:cxn modelId="{B6AC236E-D21B-4122-8BE6-815E7A1E64D0}" srcId="{8B56CE0E-0B16-4286-8E4B-02384778EB12}" destId="{2A70F7D0-34BC-4F5D-935F-12154F85DD8D}" srcOrd="0" destOrd="0" parTransId="{67908B5C-B70F-44F0-9583-DB73D396F57A}" sibTransId="{85CBF47A-9A1A-4FB1-B4AB-ACD9A4F6A6F8}"/>
    <dgm:cxn modelId="{F14637BD-70B7-43FA-A5DB-07A2618CC4CB}" type="presOf" srcId="{5662415D-A83A-4745-A3E5-B1FED1508085}" destId="{99FF85D2-8B60-4E4A-B8E0-D67A0AF25109}" srcOrd="0" destOrd="0" presId="urn:microsoft.com/office/officeart/2005/8/layout/vList6"/>
    <dgm:cxn modelId="{5D965D07-8786-4882-A08E-116E3AFB401D}" type="presOf" srcId="{2A70F7D0-34BC-4F5D-935F-12154F85DD8D}" destId="{81E985EF-6C26-4D93-95C5-E2BB19DD1314}" srcOrd="0" destOrd="1" presId="urn:microsoft.com/office/officeart/2005/8/layout/vList6"/>
    <dgm:cxn modelId="{D80EB5AD-2ABA-446F-91BA-F76FB47EDCFE}" type="presOf" srcId="{39E8845F-B8CA-4F96-BEEF-99950E49D26B}" destId="{3DC3230C-DFBE-4EF6-B5A2-39E2EBD85CAC}" srcOrd="0" destOrd="1" presId="urn:microsoft.com/office/officeart/2005/8/layout/vList6"/>
    <dgm:cxn modelId="{817A531C-6429-406F-AE45-00AEE5F286FC}" srcId="{5662415D-A83A-4745-A3E5-B1FED1508085}" destId="{BF6EC02D-16EB-4CDD-B7AA-B36CAAA1953D}" srcOrd="1" destOrd="0" parTransId="{CDA919F2-8A4C-4511-8C6D-2DCE4111A258}" sibTransId="{1F1564EB-13A6-415B-8AB7-A1C857FE2F06}"/>
    <dgm:cxn modelId="{B911CBA6-2F4D-438A-B72C-E0C3D09BA80D}" type="presOf" srcId="{32D1F32C-6061-4B1E-A779-9EF01CD34312}" destId="{77300379-F066-4338-93F7-A0F12F264531}" srcOrd="0" destOrd="0" presId="urn:microsoft.com/office/officeart/2005/8/layout/vList6"/>
    <dgm:cxn modelId="{196E1444-1D75-4B8B-8C89-82DEA2913A81}" srcId="{5662415D-A83A-4745-A3E5-B1FED1508085}" destId="{32D1F32C-6061-4B1E-A779-9EF01CD34312}" srcOrd="0" destOrd="0" parTransId="{DAD7B9A3-1FF9-4F4B-8C43-B74BA9771421}" sibTransId="{08478370-CB60-4189-80FD-90BE44E2B517}"/>
    <dgm:cxn modelId="{218BEB2A-8AE8-49B0-B444-FE4ECC54878E}" type="presParOf" srcId="{99FF85D2-8B60-4E4A-B8E0-D67A0AF25109}" destId="{F576D2E0-5AA3-4B98-8FE2-7B40A9B8D930}" srcOrd="0" destOrd="0" presId="urn:microsoft.com/office/officeart/2005/8/layout/vList6"/>
    <dgm:cxn modelId="{2841EFB8-1E97-4196-9073-A0426B36103A}" type="presParOf" srcId="{F576D2E0-5AA3-4B98-8FE2-7B40A9B8D930}" destId="{77300379-F066-4338-93F7-A0F12F264531}" srcOrd="0" destOrd="0" presId="urn:microsoft.com/office/officeart/2005/8/layout/vList6"/>
    <dgm:cxn modelId="{4A9C72AE-3B2C-485F-9308-81DE95732749}" type="presParOf" srcId="{F576D2E0-5AA3-4B98-8FE2-7B40A9B8D930}" destId="{3DC3230C-DFBE-4EF6-B5A2-39E2EBD85CAC}" srcOrd="1" destOrd="0" presId="urn:microsoft.com/office/officeart/2005/8/layout/vList6"/>
    <dgm:cxn modelId="{A82EBE80-21C7-476D-B6DD-DCC27A8FABAC}" type="presParOf" srcId="{99FF85D2-8B60-4E4A-B8E0-D67A0AF25109}" destId="{0730973A-030F-44EA-ACAA-FEFC2BAEFBCF}" srcOrd="1" destOrd="0" presId="urn:microsoft.com/office/officeart/2005/8/layout/vList6"/>
    <dgm:cxn modelId="{840C7C71-9899-4986-A617-DE01B2F8B8E6}" type="presParOf" srcId="{99FF85D2-8B60-4E4A-B8E0-D67A0AF25109}" destId="{C6B37D98-46D9-481F-A8F9-D051B04B502A}" srcOrd="2" destOrd="0" presId="urn:microsoft.com/office/officeart/2005/8/layout/vList6"/>
    <dgm:cxn modelId="{34CB2053-7149-4A5F-A5B7-1CEA2FB44E76}" type="presParOf" srcId="{C6B37D98-46D9-481F-A8F9-D051B04B502A}" destId="{26248512-3C0D-4B6B-9028-0D2C3A8DEDC4}" srcOrd="0" destOrd="0" presId="urn:microsoft.com/office/officeart/2005/8/layout/vList6"/>
    <dgm:cxn modelId="{E0BAFDB4-05CA-456D-B642-2D4A4ADB7FA1}" type="presParOf" srcId="{C6B37D98-46D9-481F-A8F9-D051B04B502A}" destId="{81E985EF-6C26-4D93-95C5-E2BB19DD131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2BC57A-4B1C-4E4F-8551-6257245D55D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623CB98-9E41-4EBF-A5D3-6385148D4DB9}">
      <dgm:prSet phldrT="[Metin]"/>
      <dgm:spPr/>
      <dgm:t>
        <a:bodyPr/>
        <a:lstStyle/>
        <a:p>
          <a:r>
            <a:rPr lang="tr-TR" dirty="0" smtClean="0"/>
            <a:t>performans</a:t>
          </a:r>
          <a:endParaRPr lang="tr-TR" dirty="0"/>
        </a:p>
      </dgm:t>
    </dgm:pt>
    <dgm:pt modelId="{CD358593-1A8A-416C-9D31-17B335FB1356}" type="parTrans" cxnId="{64C822C8-D732-488B-9321-8569A111558F}">
      <dgm:prSet/>
      <dgm:spPr/>
      <dgm:t>
        <a:bodyPr/>
        <a:lstStyle/>
        <a:p>
          <a:endParaRPr lang="tr-TR"/>
        </a:p>
      </dgm:t>
    </dgm:pt>
    <dgm:pt modelId="{B5ED78C8-0878-40DD-BC6D-427A2534D967}" type="sibTrans" cxnId="{64C822C8-D732-488B-9321-8569A111558F}">
      <dgm:prSet/>
      <dgm:spPr/>
      <dgm:t>
        <a:bodyPr/>
        <a:lstStyle/>
        <a:p>
          <a:endParaRPr lang="tr-TR"/>
        </a:p>
      </dgm:t>
    </dgm:pt>
    <dgm:pt modelId="{3EF7E770-49E4-4EB7-B469-BDF177554F34}">
      <dgm:prSet phldrT="[Metin]"/>
      <dgm:spPr/>
      <dgm:t>
        <a:bodyPr/>
        <a:lstStyle/>
        <a:p>
          <a:endParaRPr lang="tr-TR" dirty="0"/>
        </a:p>
      </dgm:t>
    </dgm:pt>
    <dgm:pt modelId="{2A32AA0F-3D40-465C-9209-4460DDADF4EB}" type="parTrans" cxnId="{2112DA1E-9F55-479B-BDD1-4CE9DF731C8B}">
      <dgm:prSet/>
      <dgm:spPr/>
      <dgm:t>
        <a:bodyPr/>
        <a:lstStyle/>
        <a:p>
          <a:endParaRPr lang="tr-TR"/>
        </a:p>
      </dgm:t>
    </dgm:pt>
    <dgm:pt modelId="{FA8EFFB7-88DF-4DBF-9B9D-EC6DD161E1C4}" type="sibTrans" cxnId="{2112DA1E-9F55-479B-BDD1-4CE9DF731C8B}">
      <dgm:prSet/>
      <dgm:spPr/>
      <dgm:t>
        <a:bodyPr/>
        <a:lstStyle/>
        <a:p>
          <a:endParaRPr lang="tr-TR"/>
        </a:p>
      </dgm:t>
    </dgm:pt>
    <dgm:pt modelId="{74423A64-5842-4106-A357-14ABFC09A23D}">
      <dgm:prSet phldrT="[Metin]"/>
      <dgm:spPr/>
      <dgm:t>
        <a:bodyPr/>
        <a:lstStyle/>
        <a:p>
          <a:r>
            <a:rPr lang="tr-TR" dirty="0" smtClean="0"/>
            <a:t>sistem</a:t>
          </a:r>
          <a:endParaRPr lang="tr-TR" dirty="0"/>
        </a:p>
      </dgm:t>
    </dgm:pt>
    <dgm:pt modelId="{E032A082-584D-4886-A077-849F0967FE62}" type="parTrans" cxnId="{5DDE5190-CE36-43BF-80B9-C4E6CF90649F}">
      <dgm:prSet/>
      <dgm:spPr/>
      <dgm:t>
        <a:bodyPr/>
        <a:lstStyle/>
        <a:p>
          <a:endParaRPr lang="tr-TR"/>
        </a:p>
      </dgm:t>
    </dgm:pt>
    <dgm:pt modelId="{0257DEA8-3AF6-4550-94BF-EC448D97E56B}" type="sibTrans" cxnId="{5DDE5190-CE36-43BF-80B9-C4E6CF90649F}">
      <dgm:prSet/>
      <dgm:spPr/>
      <dgm:t>
        <a:bodyPr/>
        <a:lstStyle/>
        <a:p>
          <a:endParaRPr lang="tr-TR"/>
        </a:p>
      </dgm:t>
    </dgm:pt>
    <dgm:pt modelId="{2430809A-393F-4A93-BA82-D23CAAA0A75E}">
      <dgm:prSet phldrT="[Metin]"/>
      <dgm:spPr/>
      <dgm:t>
        <a:bodyPr/>
        <a:lstStyle/>
        <a:p>
          <a:endParaRPr lang="tr-TR" dirty="0"/>
        </a:p>
      </dgm:t>
    </dgm:pt>
    <dgm:pt modelId="{D49548C0-F467-4B71-B75E-67568F68891F}" type="parTrans" cxnId="{44749772-3993-49F3-8AE9-91D059FBDF83}">
      <dgm:prSet/>
      <dgm:spPr/>
      <dgm:t>
        <a:bodyPr/>
        <a:lstStyle/>
        <a:p>
          <a:endParaRPr lang="tr-TR"/>
        </a:p>
      </dgm:t>
    </dgm:pt>
    <dgm:pt modelId="{CEB1524D-8B13-4A73-9E3A-33E87A18A8F7}" type="sibTrans" cxnId="{44749772-3993-49F3-8AE9-91D059FBDF83}">
      <dgm:prSet/>
      <dgm:spPr/>
      <dgm:t>
        <a:bodyPr/>
        <a:lstStyle/>
        <a:p>
          <a:endParaRPr lang="tr-TR"/>
        </a:p>
      </dgm:t>
    </dgm:pt>
    <dgm:pt modelId="{FFFE823C-4837-4E41-A016-A0FD5A4F8C84}">
      <dgm:prSet/>
      <dgm:spPr/>
      <dgm:t>
        <a:bodyPr/>
        <a:lstStyle/>
        <a:p>
          <a:pPr rtl="0"/>
          <a:r>
            <a:rPr lang="tr-TR" b="0" i="0" u="none" dirty="0" smtClean="0"/>
            <a:t>Konuşma bozuklukları sesbilimi etkiliyor</a:t>
          </a:r>
          <a:endParaRPr lang="tr-TR" b="0" i="0" u="none" dirty="0"/>
        </a:p>
      </dgm:t>
    </dgm:pt>
    <dgm:pt modelId="{694E9F4E-6C96-403F-961E-563216B9221F}" type="parTrans" cxnId="{DE3589F7-9877-4E00-940D-1C16D1331E18}">
      <dgm:prSet/>
      <dgm:spPr/>
      <dgm:t>
        <a:bodyPr/>
        <a:lstStyle/>
        <a:p>
          <a:endParaRPr lang="tr-TR"/>
        </a:p>
      </dgm:t>
    </dgm:pt>
    <dgm:pt modelId="{20B265AD-8F83-4D3C-BBF9-2FF35BD190C6}" type="sibTrans" cxnId="{DE3589F7-9877-4E00-940D-1C16D1331E18}">
      <dgm:prSet/>
      <dgm:spPr/>
      <dgm:t>
        <a:bodyPr/>
        <a:lstStyle/>
        <a:p>
          <a:endParaRPr lang="tr-TR"/>
        </a:p>
      </dgm:t>
    </dgm:pt>
    <dgm:pt modelId="{FAE7CBC3-E3D0-4A0D-BA95-EDAAC6DA31DD}">
      <dgm:prSet/>
      <dgm:spPr/>
      <dgm:t>
        <a:bodyPr/>
        <a:lstStyle/>
        <a:p>
          <a:pPr rtl="0"/>
          <a:r>
            <a:rPr lang="tr-TR" b="0" i="0" u="none" dirty="0" err="1" smtClean="0"/>
            <a:t>Sözdizim</a:t>
          </a:r>
          <a:r>
            <a:rPr lang="tr-TR" b="0" i="0" u="none" dirty="0" smtClean="0"/>
            <a:t> ve </a:t>
          </a:r>
          <a:r>
            <a:rPr lang="tr-TR" b="0" i="0" u="none" dirty="0" err="1" smtClean="0"/>
            <a:t>lexiconu</a:t>
          </a:r>
          <a:r>
            <a:rPr lang="tr-TR" b="0" i="0" u="none" dirty="0" smtClean="0"/>
            <a:t> etkileyen dil bozuklukları</a:t>
          </a:r>
          <a:endParaRPr lang="tr-TR" b="0" i="0" u="none" dirty="0"/>
        </a:p>
      </dgm:t>
    </dgm:pt>
    <dgm:pt modelId="{D452730E-9998-4447-BCD9-E20AF897C53C}" type="parTrans" cxnId="{2C34327A-4460-4EF7-BB16-F068F51F35DD}">
      <dgm:prSet/>
      <dgm:spPr/>
      <dgm:t>
        <a:bodyPr/>
        <a:lstStyle/>
        <a:p>
          <a:endParaRPr lang="tr-TR"/>
        </a:p>
      </dgm:t>
    </dgm:pt>
    <dgm:pt modelId="{621E0532-1F2A-44AC-973E-75F911C32219}" type="sibTrans" cxnId="{2C34327A-4460-4EF7-BB16-F068F51F35DD}">
      <dgm:prSet/>
      <dgm:spPr/>
      <dgm:t>
        <a:bodyPr/>
        <a:lstStyle/>
        <a:p>
          <a:endParaRPr lang="tr-TR"/>
        </a:p>
      </dgm:t>
    </dgm:pt>
    <dgm:pt modelId="{3032AAFB-821C-4858-BD5E-7F3934717AB1}">
      <dgm:prSet/>
      <dgm:spPr/>
      <dgm:t>
        <a:bodyPr/>
        <a:lstStyle/>
        <a:p>
          <a:pPr rtl="0"/>
          <a:r>
            <a:rPr lang="tr-TR" b="0" i="0" u="none" dirty="0" smtClean="0"/>
            <a:t>Bozukluklar Sesbilimsel, grafolojik, anlambilimsel veya sözdizimsel sistemleri etkilemektedir.</a:t>
          </a:r>
          <a:endParaRPr lang="tr-TR" b="0" i="0" u="none" dirty="0"/>
        </a:p>
      </dgm:t>
    </dgm:pt>
    <dgm:pt modelId="{DAA5964F-F0D7-4F4C-ABB6-78B09C69764B}" type="parTrans" cxnId="{DE2F9AD4-A6F0-42E0-9FD7-813E29940600}">
      <dgm:prSet/>
      <dgm:spPr/>
      <dgm:t>
        <a:bodyPr/>
        <a:lstStyle/>
        <a:p>
          <a:endParaRPr lang="tr-TR"/>
        </a:p>
      </dgm:t>
    </dgm:pt>
    <dgm:pt modelId="{88172AA9-2996-4C9D-AD0C-E8C9A7AAA4BF}" type="sibTrans" cxnId="{DE2F9AD4-A6F0-42E0-9FD7-813E29940600}">
      <dgm:prSet/>
      <dgm:spPr/>
      <dgm:t>
        <a:bodyPr/>
        <a:lstStyle/>
        <a:p>
          <a:endParaRPr lang="tr-TR"/>
        </a:p>
      </dgm:t>
    </dgm:pt>
    <dgm:pt modelId="{24378585-A8A9-48B7-846C-E2BB95B471D9}" type="pres">
      <dgm:prSet presAssocID="{8F2BC57A-4B1C-4E4F-8551-6257245D55D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FC7FBCA-6561-4CC7-A7A3-439FC543680C}" type="pres">
      <dgm:prSet presAssocID="{2623CB98-9E41-4EBF-A5D3-6385148D4DB9}" presName="linNode" presStyleCnt="0"/>
      <dgm:spPr/>
    </dgm:pt>
    <dgm:pt modelId="{9476381F-60F3-470D-A708-05A678A71E27}" type="pres">
      <dgm:prSet presAssocID="{2623CB98-9E41-4EBF-A5D3-6385148D4DB9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E946AD4-A365-4690-BEB4-EE8373A058F3}" type="pres">
      <dgm:prSet presAssocID="{2623CB98-9E41-4EBF-A5D3-6385148D4DB9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822BDB-2684-4ED8-AB94-AA9AC7728119}" type="pres">
      <dgm:prSet presAssocID="{B5ED78C8-0878-40DD-BC6D-427A2534D967}" presName="spacing" presStyleCnt="0"/>
      <dgm:spPr/>
    </dgm:pt>
    <dgm:pt modelId="{45269D0F-C6AB-45F2-813F-046C72E8B329}" type="pres">
      <dgm:prSet presAssocID="{74423A64-5842-4106-A357-14ABFC09A23D}" presName="linNode" presStyleCnt="0"/>
      <dgm:spPr/>
    </dgm:pt>
    <dgm:pt modelId="{0BE9F0B4-CC27-44C6-9A36-8E99D8EE01D3}" type="pres">
      <dgm:prSet presAssocID="{74423A64-5842-4106-A357-14ABFC09A23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A9B03C-B2D2-449C-BD5F-70870BA1E243}" type="pres">
      <dgm:prSet presAssocID="{74423A64-5842-4106-A357-14ABFC09A23D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E3589F7-9877-4E00-940D-1C16D1331E18}" srcId="{3EF7E770-49E4-4EB7-B469-BDF177554F34}" destId="{FFFE823C-4837-4E41-A016-A0FD5A4F8C84}" srcOrd="0" destOrd="0" parTransId="{694E9F4E-6C96-403F-961E-563216B9221F}" sibTransId="{20B265AD-8F83-4D3C-BBF9-2FF35BD190C6}"/>
    <dgm:cxn modelId="{64C822C8-D732-488B-9321-8569A111558F}" srcId="{8F2BC57A-4B1C-4E4F-8551-6257245D55D4}" destId="{2623CB98-9E41-4EBF-A5D3-6385148D4DB9}" srcOrd="0" destOrd="0" parTransId="{CD358593-1A8A-416C-9D31-17B335FB1356}" sibTransId="{B5ED78C8-0878-40DD-BC6D-427A2534D967}"/>
    <dgm:cxn modelId="{2112DA1E-9F55-479B-BDD1-4CE9DF731C8B}" srcId="{2623CB98-9E41-4EBF-A5D3-6385148D4DB9}" destId="{3EF7E770-49E4-4EB7-B469-BDF177554F34}" srcOrd="0" destOrd="0" parTransId="{2A32AA0F-3D40-465C-9209-4460DDADF4EB}" sibTransId="{FA8EFFB7-88DF-4DBF-9B9D-EC6DD161E1C4}"/>
    <dgm:cxn modelId="{2C34327A-4460-4EF7-BB16-F068F51F35DD}" srcId="{3EF7E770-49E4-4EB7-B469-BDF177554F34}" destId="{FAE7CBC3-E3D0-4A0D-BA95-EDAAC6DA31DD}" srcOrd="1" destOrd="0" parTransId="{D452730E-9998-4447-BCD9-E20AF897C53C}" sibTransId="{621E0532-1F2A-44AC-973E-75F911C32219}"/>
    <dgm:cxn modelId="{CFCFC8CC-B895-430D-BE9C-546AB9696376}" type="presOf" srcId="{74423A64-5842-4106-A357-14ABFC09A23D}" destId="{0BE9F0B4-CC27-44C6-9A36-8E99D8EE01D3}" srcOrd="0" destOrd="0" presId="urn:microsoft.com/office/officeart/2005/8/layout/vList6"/>
    <dgm:cxn modelId="{3B8182BF-B693-48F2-806A-86951896E680}" type="presOf" srcId="{FAE7CBC3-E3D0-4A0D-BA95-EDAAC6DA31DD}" destId="{1E946AD4-A365-4690-BEB4-EE8373A058F3}" srcOrd="0" destOrd="2" presId="urn:microsoft.com/office/officeart/2005/8/layout/vList6"/>
    <dgm:cxn modelId="{1C788779-6C55-435B-B9F0-B897F1C6A5E7}" type="presOf" srcId="{8F2BC57A-4B1C-4E4F-8551-6257245D55D4}" destId="{24378585-A8A9-48B7-846C-E2BB95B471D9}" srcOrd="0" destOrd="0" presId="urn:microsoft.com/office/officeart/2005/8/layout/vList6"/>
    <dgm:cxn modelId="{FB750193-CE47-405F-A098-B0E335E2C05B}" type="presOf" srcId="{2430809A-393F-4A93-BA82-D23CAAA0A75E}" destId="{B6A9B03C-B2D2-449C-BD5F-70870BA1E243}" srcOrd="0" destOrd="0" presId="urn:microsoft.com/office/officeart/2005/8/layout/vList6"/>
    <dgm:cxn modelId="{C3C7B929-D18B-4DE9-8A2F-BD2F8F9CAD69}" type="presOf" srcId="{3EF7E770-49E4-4EB7-B469-BDF177554F34}" destId="{1E946AD4-A365-4690-BEB4-EE8373A058F3}" srcOrd="0" destOrd="0" presId="urn:microsoft.com/office/officeart/2005/8/layout/vList6"/>
    <dgm:cxn modelId="{D10EF646-62E3-4B8B-A249-725CD8AF1B56}" type="presOf" srcId="{3032AAFB-821C-4858-BD5E-7F3934717AB1}" destId="{B6A9B03C-B2D2-449C-BD5F-70870BA1E243}" srcOrd="0" destOrd="1" presId="urn:microsoft.com/office/officeart/2005/8/layout/vList6"/>
    <dgm:cxn modelId="{44749772-3993-49F3-8AE9-91D059FBDF83}" srcId="{74423A64-5842-4106-A357-14ABFC09A23D}" destId="{2430809A-393F-4A93-BA82-D23CAAA0A75E}" srcOrd="0" destOrd="0" parTransId="{D49548C0-F467-4B71-B75E-67568F68891F}" sibTransId="{CEB1524D-8B13-4A73-9E3A-33E87A18A8F7}"/>
    <dgm:cxn modelId="{DE2F9AD4-A6F0-42E0-9FD7-813E29940600}" srcId="{2430809A-393F-4A93-BA82-D23CAAA0A75E}" destId="{3032AAFB-821C-4858-BD5E-7F3934717AB1}" srcOrd="0" destOrd="0" parTransId="{DAA5964F-F0D7-4F4C-ABB6-78B09C69764B}" sibTransId="{88172AA9-2996-4C9D-AD0C-E8C9A7AAA4BF}"/>
    <dgm:cxn modelId="{BEEB000E-BDE6-4E3E-ABAE-5B72579C7428}" type="presOf" srcId="{FFFE823C-4837-4E41-A016-A0FD5A4F8C84}" destId="{1E946AD4-A365-4690-BEB4-EE8373A058F3}" srcOrd="0" destOrd="1" presId="urn:microsoft.com/office/officeart/2005/8/layout/vList6"/>
    <dgm:cxn modelId="{9BAD8AD9-C277-45D9-ABF9-E2FF1DD32703}" type="presOf" srcId="{2623CB98-9E41-4EBF-A5D3-6385148D4DB9}" destId="{9476381F-60F3-470D-A708-05A678A71E27}" srcOrd="0" destOrd="0" presId="urn:microsoft.com/office/officeart/2005/8/layout/vList6"/>
    <dgm:cxn modelId="{5DDE5190-CE36-43BF-80B9-C4E6CF90649F}" srcId="{8F2BC57A-4B1C-4E4F-8551-6257245D55D4}" destId="{74423A64-5842-4106-A357-14ABFC09A23D}" srcOrd="1" destOrd="0" parTransId="{E032A082-584D-4886-A077-849F0967FE62}" sibTransId="{0257DEA8-3AF6-4550-94BF-EC448D97E56B}"/>
    <dgm:cxn modelId="{8E7B5FBF-5FFF-43A8-AA64-732199C9F5EC}" type="presParOf" srcId="{24378585-A8A9-48B7-846C-E2BB95B471D9}" destId="{8FC7FBCA-6561-4CC7-A7A3-439FC543680C}" srcOrd="0" destOrd="0" presId="urn:microsoft.com/office/officeart/2005/8/layout/vList6"/>
    <dgm:cxn modelId="{8EB7072A-F0F9-4688-A7A4-227317DDD5AB}" type="presParOf" srcId="{8FC7FBCA-6561-4CC7-A7A3-439FC543680C}" destId="{9476381F-60F3-470D-A708-05A678A71E27}" srcOrd="0" destOrd="0" presId="urn:microsoft.com/office/officeart/2005/8/layout/vList6"/>
    <dgm:cxn modelId="{02F2F3AC-62E0-439C-8E36-16AE7A4C2ED7}" type="presParOf" srcId="{8FC7FBCA-6561-4CC7-A7A3-439FC543680C}" destId="{1E946AD4-A365-4690-BEB4-EE8373A058F3}" srcOrd="1" destOrd="0" presId="urn:microsoft.com/office/officeart/2005/8/layout/vList6"/>
    <dgm:cxn modelId="{A974D524-C8F4-4EDF-92C6-F1AC20E0A408}" type="presParOf" srcId="{24378585-A8A9-48B7-846C-E2BB95B471D9}" destId="{2F822BDB-2684-4ED8-AB94-AA9AC7728119}" srcOrd="1" destOrd="0" presId="urn:microsoft.com/office/officeart/2005/8/layout/vList6"/>
    <dgm:cxn modelId="{69723A06-8C4A-4B90-890A-BB373BCA1566}" type="presParOf" srcId="{24378585-A8A9-48B7-846C-E2BB95B471D9}" destId="{45269D0F-C6AB-45F2-813F-046C72E8B329}" srcOrd="2" destOrd="0" presId="urn:microsoft.com/office/officeart/2005/8/layout/vList6"/>
    <dgm:cxn modelId="{ABA2AFDB-469A-4CC2-B68E-B3D01BC9C90E}" type="presParOf" srcId="{45269D0F-C6AB-45F2-813F-046C72E8B329}" destId="{0BE9F0B4-CC27-44C6-9A36-8E99D8EE01D3}" srcOrd="0" destOrd="0" presId="urn:microsoft.com/office/officeart/2005/8/layout/vList6"/>
    <dgm:cxn modelId="{35952AAB-BEB4-42AA-A1FA-D857FA17BEED}" type="presParOf" srcId="{45269D0F-C6AB-45F2-813F-046C72E8B329}" destId="{B6A9B03C-B2D2-449C-BD5F-70870BA1E24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9AB3E1-3919-46DA-BFBA-8A8D277C0938}">
      <dsp:nvSpPr>
        <dsp:cNvPr id="0" name=""/>
        <dsp:cNvSpPr/>
      </dsp:nvSpPr>
      <dsp:spPr>
        <a:xfrm>
          <a:off x="4389119" y="552"/>
          <a:ext cx="658368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3500" kern="1200" dirty="0"/>
        </a:p>
        <a:p>
          <a:pPr marL="571500" lvl="2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500" b="0" i="0" u="none" kern="1200" dirty="0" smtClean="0"/>
            <a:t>Açık bir psikolojik veya nörolojik etki sonucu </a:t>
          </a:r>
          <a:endParaRPr lang="tr-TR" sz="3500" b="0" i="0" u="none" kern="1200" dirty="0"/>
        </a:p>
      </dsp:txBody>
      <dsp:txXfrm>
        <a:off x="4389119" y="552"/>
        <a:ext cx="6583680" cy="2154694"/>
      </dsp:txXfrm>
    </dsp:sp>
    <dsp:sp modelId="{13960FA6-F1B5-460A-A63F-1351FBB0A1DA}">
      <dsp:nvSpPr>
        <dsp:cNvPr id="0" name=""/>
        <dsp:cNvSpPr/>
      </dsp:nvSpPr>
      <dsp:spPr>
        <a:xfrm>
          <a:off x="0" y="552"/>
          <a:ext cx="438912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900" kern="1200" dirty="0" smtClean="0"/>
            <a:t>organik</a:t>
          </a:r>
          <a:endParaRPr lang="tr-TR" sz="5900" kern="1200" dirty="0"/>
        </a:p>
      </dsp:txBody>
      <dsp:txXfrm>
        <a:off x="0" y="552"/>
        <a:ext cx="4389120" cy="2154694"/>
      </dsp:txXfrm>
    </dsp:sp>
    <dsp:sp modelId="{AFEAF115-E567-4580-9DCE-5D7BF7CC89E4}">
      <dsp:nvSpPr>
        <dsp:cNvPr id="0" name=""/>
        <dsp:cNvSpPr/>
      </dsp:nvSpPr>
      <dsp:spPr>
        <a:xfrm>
          <a:off x="4389119" y="2370716"/>
          <a:ext cx="658368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500" b="0" i="0" u="none" kern="1200" dirty="0" smtClean="0"/>
            <a:t>Psikolojik süreçteki etki sonucu</a:t>
          </a:r>
          <a:endParaRPr lang="tr-TR" sz="3500" kern="1200" dirty="0"/>
        </a:p>
      </dsp:txBody>
      <dsp:txXfrm>
        <a:off x="4389119" y="2370716"/>
        <a:ext cx="6583680" cy="2154694"/>
      </dsp:txXfrm>
    </dsp:sp>
    <dsp:sp modelId="{104DAEE6-9907-4186-B448-D4A0E2294695}">
      <dsp:nvSpPr>
        <dsp:cNvPr id="0" name=""/>
        <dsp:cNvSpPr/>
      </dsp:nvSpPr>
      <dsp:spPr>
        <a:xfrm>
          <a:off x="0" y="2370716"/>
          <a:ext cx="438912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900" kern="1200" dirty="0" smtClean="0"/>
            <a:t>fonksiyonel</a:t>
          </a:r>
          <a:endParaRPr lang="tr-TR" sz="5900" kern="1200" dirty="0"/>
        </a:p>
      </dsp:txBody>
      <dsp:txXfrm>
        <a:off x="0" y="2370716"/>
        <a:ext cx="4389120" cy="21546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C3230C-DFBE-4EF6-B5A2-39E2EBD85CAC}">
      <dsp:nvSpPr>
        <dsp:cNvPr id="0" name=""/>
        <dsp:cNvSpPr/>
      </dsp:nvSpPr>
      <dsp:spPr>
        <a:xfrm>
          <a:off x="4389119" y="552"/>
          <a:ext cx="658368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3500" kern="1200" dirty="0"/>
        </a:p>
        <a:p>
          <a:pPr marL="571500" lvl="2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500" b="0" i="1" u="none" kern="1200" dirty="0" err="1" smtClean="0"/>
            <a:t>receptive</a:t>
          </a:r>
          <a:r>
            <a:rPr lang="tr-TR" sz="3500" b="0" i="1" u="none" kern="1200" dirty="0" smtClean="0"/>
            <a:t> </a:t>
          </a:r>
          <a:r>
            <a:rPr lang="tr-TR" sz="3500" b="0" i="1" u="none" kern="1200" dirty="0" err="1" smtClean="0"/>
            <a:t>aphasia</a:t>
          </a:r>
          <a:r>
            <a:rPr lang="tr-TR" sz="3500" b="0" i="1" u="none" kern="1200" dirty="0" smtClean="0"/>
            <a:t> örneğinde olduğu gibi</a:t>
          </a:r>
          <a:endParaRPr lang="tr-TR" sz="3500" b="0" i="0" u="none" kern="1200" dirty="0"/>
        </a:p>
      </dsp:txBody>
      <dsp:txXfrm>
        <a:off x="4389119" y="552"/>
        <a:ext cx="6583680" cy="2154694"/>
      </dsp:txXfrm>
    </dsp:sp>
    <dsp:sp modelId="{77300379-F066-4338-93F7-A0F12F264531}">
      <dsp:nvSpPr>
        <dsp:cNvPr id="0" name=""/>
        <dsp:cNvSpPr/>
      </dsp:nvSpPr>
      <dsp:spPr>
        <a:xfrm>
          <a:off x="0" y="552"/>
          <a:ext cx="438912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algılama</a:t>
          </a:r>
          <a:endParaRPr lang="tr-TR" sz="6500" kern="1200" dirty="0"/>
        </a:p>
      </dsp:txBody>
      <dsp:txXfrm>
        <a:off x="0" y="552"/>
        <a:ext cx="4389120" cy="2154694"/>
      </dsp:txXfrm>
    </dsp:sp>
    <dsp:sp modelId="{81E985EF-6C26-4D93-95C5-E2BB19DD1314}">
      <dsp:nvSpPr>
        <dsp:cNvPr id="0" name=""/>
        <dsp:cNvSpPr/>
      </dsp:nvSpPr>
      <dsp:spPr>
        <a:xfrm>
          <a:off x="4389119" y="2370716"/>
          <a:ext cx="658368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3500" kern="1200" dirty="0"/>
        </a:p>
        <a:p>
          <a:pPr marL="571500" lvl="2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500" b="0" i="1" u="none" kern="1200" dirty="0" err="1" smtClean="0"/>
            <a:t>expressive</a:t>
          </a:r>
          <a:r>
            <a:rPr lang="tr-TR" sz="3500" b="0" i="1" u="none" kern="1200" dirty="0" smtClean="0"/>
            <a:t> </a:t>
          </a:r>
          <a:r>
            <a:rPr lang="tr-TR" sz="3500" b="0" i="1" u="none" kern="1200" dirty="0" err="1" smtClean="0"/>
            <a:t>aphasia</a:t>
          </a:r>
          <a:r>
            <a:rPr lang="tr-TR" sz="3500" b="0" i="1" u="none" kern="1200" dirty="0" smtClean="0"/>
            <a:t> örneğinde olduğu gibi</a:t>
          </a:r>
          <a:endParaRPr lang="tr-TR" sz="3500" b="0" i="0" u="none" kern="1200" dirty="0"/>
        </a:p>
      </dsp:txBody>
      <dsp:txXfrm>
        <a:off x="4389119" y="2370716"/>
        <a:ext cx="6583680" cy="2154694"/>
      </dsp:txXfrm>
    </dsp:sp>
    <dsp:sp modelId="{26248512-3C0D-4B6B-9028-0D2C3A8DEDC4}">
      <dsp:nvSpPr>
        <dsp:cNvPr id="0" name=""/>
        <dsp:cNvSpPr/>
      </dsp:nvSpPr>
      <dsp:spPr>
        <a:xfrm>
          <a:off x="0" y="2370716"/>
          <a:ext cx="438912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üretim</a:t>
          </a:r>
          <a:endParaRPr lang="tr-TR" sz="6500" kern="1200" dirty="0"/>
        </a:p>
      </dsp:txBody>
      <dsp:txXfrm>
        <a:off x="0" y="2370716"/>
        <a:ext cx="4389120" cy="21546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46AD4-A365-4690-BEB4-EE8373A058F3}">
      <dsp:nvSpPr>
        <dsp:cNvPr id="0" name=""/>
        <dsp:cNvSpPr/>
      </dsp:nvSpPr>
      <dsp:spPr>
        <a:xfrm>
          <a:off x="4389119" y="552"/>
          <a:ext cx="658368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2500" kern="1200" dirty="0"/>
        </a:p>
        <a:p>
          <a:pPr marL="457200" lvl="2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b="0" i="0" u="none" kern="1200" dirty="0" smtClean="0"/>
            <a:t>Konuşma bozuklukları sesbilimi etkiliyor</a:t>
          </a:r>
          <a:endParaRPr lang="tr-TR" sz="2500" b="0" i="0" u="none" kern="1200" dirty="0"/>
        </a:p>
        <a:p>
          <a:pPr marL="457200" lvl="2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b="0" i="0" u="none" kern="1200" dirty="0" err="1" smtClean="0"/>
            <a:t>Sözdizim</a:t>
          </a:r>
          <a:r>
            <a:rPr lang="tr-TR" sz="2500" b="0" i="0" u="none" kern="1200" dirty="0" smtClean="0"/>
            <a:t> ve </a:t>
          </a:r>
          <a:r>
            <a:rPr lang="tr-TR" sz="2500" b="0" i="0" u="none" kern="1200" dirty="0" err="1" smtClean="0"/>
            <a:t>lexiconu</a:t>
          </a:r>
          <a:r>
            <a:rPr lang="tr-TR" sz="2500" b="0" i="0" u="none" kern="1200" dirty="0" smtClean="0"/>
            <a:t> etkileyen dil bozuklukları</a:t>
          </a:r>
          <a:endParaRPr lang="tr-TR" sz="2500" b="0" i="0" u="none" kern="1200" dirty="0"/>
        </a:p>
      </dsp:txBody>
      <dsp:txXfrm>
        <a:off x="4389119" y="552"/>
        <a:ext cx="6583680" cy="2154694"/>
      </dsp:txXfrm>
    </dsp:sp>
    <dsp:sp modelId="{9476381F-60F3-470D-A708-05A678A71E27}">
      <dsp:nvSpPr>
        <dsp:cNvPr id="0" name=""/>
        <dsp:cNvSpPr/>
      </dsp:nvSpPr>
      <dsp:spPr>
        <a:xfrm>
          <a:off x="0" y="552"/>
          <a:ext cx="438912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110490" rIns="220980" bIns="11049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800" kern="1200" dirty="0" smtClean="0"/>
            <a:t>performans</a:t>
          </a:r>
          <a:endParaRPr lang="tr-TR" sz="5800" kern="1200" dirty="0"/>
        </a:p>
      </dsp:txBody>
      <dsp:txXfrm>
        <a:off x="0" y="552"/>
        <a:ext cx="4389120" cy="2154694"/>
      </dsp:txXfrm>
    </dsp:sp>
    <dsp:sp modelId="{B6A9B03C-B2D2-449C-BD5F-70870BA1E243}">
      <dsp:nvSpPr>
        <dsp:cNvPr id="0" name=""/>
        <dsp:cNvSpPr/>
      </dsp:nvSpPr>
      <dsp:spPr>
        <a:xfrm>
          <a:off x="4389119" y="2370716"/>
          <a:ext cx="658368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2500" kern="1200" dirty="0"/>
        </a:p>
        <a:p>
          <a:pPr marL="457200" lvl="2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b="0" i="0" u="none" kern="1200" dirty="0" smtClean="0"/>
            <a:t>Bozukluklar Sesbilimsel, grafolojik, anlambilimsel veya sözdizimsel sistemleri etkilemektedir.</a:t>
          </a:r>
          <a:endParaRPr lang="tr-TR" sz="2500" b="0" i="0" u="none" kern="1200" dirty="0"/>
        </a:p>
      </dsp:txBody>
      <dsp:txXfrm>
        <a:off x="4389119" y="2370716"/>
        <a:ext cx="6583680" cy="2154694"/>
      </dsp:txXfrm>
    </dsp:sp>
    <dsp:sp modelId="{0BE9F0B4-CC27-44C6-9A36-8E99D8EE01D3}">
      <dsp:nvSpPr>
        <dsp:cNvPr id="0" name=""/>
        <dsp:cNvSpPr/>
      </dsp:nvSpPr>
      <dsp:spPr>
        <a:xfrm>
          <a:off x="0" y="2370716"/>
          <a:ext cx="438912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110490" rIns="220980" bIns="11049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800" kern="1200" dirty="0" smtClean="0"/>
            <a:t>sistem</a:t>
          </a:r>
          <a:endParaRPr lang="tr-TR" sz="5800" kern="1200" dirty="0"/>
        </a:p>
      </dsp:txBody>
      <dsp:txXfrm>
        <a:off x="0" y="2370716"/>
        <a:ext cx="4389120" cy="2154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574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07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092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991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974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27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03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742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935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664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109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4D52B-A332-49C0-B3DA-9E54EC02C140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C3EB5-5BF1-4415-A5D0-3218695689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41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13. </a:t>
            </a:r>
            <a:r>
              <a:rPr lang="tr-TR" dirty="0" smtClean="0"/>
              <a:t>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Disorder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Disgrafi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Disleksi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8165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Disgrafi</a:t>
            </a:r>
            <a:r>
              <a:rPr lang="tr-TR" dirty="0" smtClean="0"/>
              <a:t>-edinilmiş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tr-TR" dirty="0"/>
              <a:t>Beyin ameliyatı, hastalık veya kaza sonucu okuma kabiliyetinin kısmen veya tamamen kaybolması</a:t>
            </a:r>
          </a:p>
          <a:p>
            <a:pPr fontAlgn="base"/>
            <a:r>
              <a:rPr lang="tr-TR" dirty="0" err="1"/>
              <a:t>Peripheral</a:t>
            </a:r>
            <a:r>
              <a:rPr lang="tr-TR" dirty="0"/>
              <a:t> </a:t>
            </a:r>
            <a:r>
              <a:rPr lang="tr-TR" dirty="0" err="1"/>
              <a:t>dyslexias</a:t>
            </a:r>
            <a:r>
              <a:rPr lang="tr-TR" dirty="0"/>
              <a:t>: Görsel analizleri sağlayan sistemdeki bozukluk,</a:t>
            </a:r>
          </a:p>
          <a:p>
            <a:pPr fontAlgn="base"/>
            <a:r>
              <a:rPr lang="tr-TR" dirty="0"/>
              <a:t>Merkezi </a:t>
            </a:r>
            <a:r>
              <a:rPr lang="tr-TR" dirty="0" err="1"/>
              <a:t>dyslexias</a:t>
            </a:r>
            <a:r>
              <a:rPr lang="tr-TR" dirty="0"/>
              <a:t>: Sinyallerin işlenmesini sağlayan sistemde bozukluk.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2361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Disgrafi</a:t>
            </a:r>
            <a:r>
              <a:rPr lang="tr-TR" dirty="0" smtClean="0"/>
              <a:t>-gelişimsel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Çocuklarda genelde gözlenen durumun aksine yazma </a:t>
            </a:r>
            <a:r>
              <a:rPr lang="tr-TR" dirty="0" smtClean="0"/>
              <a:t>yeteneğinin </a:t>
            </a:r>
            <a:r>
              <a:rPr lang="tr-TR" dirty="0"/>
              <a:t>geç edinimi veya gecikmiş gelişim. yüzey</a:t>
            </a:r>
            <a:r>
              <a:rPr lang="tr-TR" i="1" dirty="0"/>
              <a:t> </a:t>
            </a:r>
            <a:r>
              <a:rPr lang="tr-TR" i="1" dirty="0" err="1"/>
              <a:t>disleksi</a:t>
            </a:r>
            <a:r>
              <a:rPr lang="tr-TR" i="1" dirty="0"/>
              <a:t> </a:t>
            </a:r>
            <a:r>
              <a:rPr lang="tr-TR" dirty="0"/>
              <a:t>ve fonolojik </a:t>
            </a:r>
            <a:r>
              <a:rPr lang="tr-TR" dirty="0" err="1"/>
              <a:t>disleksi</a:t>
            </a:r>
            <a:r>
              <a:rPr lang="tr-TR" dirty="0"/>
              <a:t> ile ortak yanları mevcuttur</a:t>
            </a:r>
            <a:r>
              <a:rPr lang="tr-TR" i="1" dirty="0"/>
              <a:t>.</a:t>
            </a:r>
            <a:endParaRPr lang="tr-TR" b="0" dirty="0" smtClean="0"/>
          </a:p>
          <a:p>
            <a:r>
              <a:rPr lang="tr-TR" dirty="0" smtClean="0"/>
              <a:t>*</a:t>
            </a:r>
            <a:r>
              <a:rPr lang="en-US" dirty="0" err="1"/>
              <a:t>Dysgraphia</a:t>
            </a:r>
            <a:r>
              <a:rPr lang="en-US" dirty="0"/>
              <a:t> is often associated with dyslexia, and there may be parallels in the symptoms presented. </a:t>
            </a:r>
            <a:endParaRPr lang="en-US" b="0" dirty="0" smtClean="0"/>
          </a:p>
          <a:p>
            <a:r>
              <a:rPr lang="en-US" dirty="0"/>
              <a:t>Surface dyslexics often have severe problems with irregular spellings. </a:t>
            </a:r>
            <a:endParaRPr lang="en-US" b="0" dirty="0" smtClean="0"/>
          </a:p>
          <a:p>
            <a:r>
              <a:rPr lang="en-US" dirty="0"/>
              <a:t>Phonological dyslexics can learn to spell on a whole-word basis, though they may insert incorrect letters or produce letters in the wrong order</a:t>
            </a:r>
            <a:r>
              <a:rPr lang="en-US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5907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Disgrafi</a:t>
            </a:r>
            <a:r>
              <a:rPr lang="tr-TR" dirty="0" smtClean="0"/>
              <a:t>-gelişimsel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tr-TR" dirty="0"/>
              <a:t>Sesbilimsel Düzeyde:</a:t>
            </a:r>
          </a:p>
          <a:p>
            <a:r>
              <a:rPr lang="tr-TR" dirty="0"/>
              <a:t>Çocuk, söylenen kelimeden kelimenin nasıl </a:t>
            </a:r>
            <a:r>
              <a:rPr lang="tr-TR" dirty="0" err="1"/>
              <a:t>yazıldığnı</a:t>
            </a:r>
            <a:r>
              <a:rPr lang="tr-TR" dirty="0"/>
              <a:t> tahmin edemez.</a:t>
            </a:r>
            <a:endParaRPr lang="tr-TR" b="0" dirty="0" smtClean="0"/>
          </a:p>
          <a:p>
            <a:pPr fontAlgn="base"/>
            <a:r>
              <a:rPr lang="tr-TR" dirty="0" err="1"/>
              <a:t>Ortografik</a:t>
            </a:r>
            <a:r>
              <a:rPr lang="tr-TR" dirty="0"/>
              <a:t> düzeyde:</a:t>
            </a:r>
          </a:p>
          <a:p>
            <a:r>
              <a:rPr lang="tr-TR" dirty="0"/>
              <a:t>Çocuk, fonolojik hecelemeden düzensiz kelime kısmına geçememektedir.</a:t>
            </a:r>
            <a:endParaRPr lang="tr-TR" b="0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932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Disleksi</a:t>
            </a:r>
            <a:r>
              <a:rPr lang="tr-TR" dirty="0"/>
              <a:t>- Edinilmiş</a:t>
            </a:r>
            <a:br>
              <a:rPr lang="tr-TR" dirty="0"/>
            </a:br>
            <a:r>
              <a:rPr lang="tr-TR" dirty="0" err="1"/>
              <a:t>Periferal</a:t>
            </a:r>
            <a:r>
              <a:rPr lang="tr-TR" dirty="0"/>
              <a:t> </a:t>
            </a:r>
            <a:r>
              <a:rPr lang="tr-TR" dirty="0" err="1"/>
              <a:t>Disleksi</a:t>
            </a:r>
            <a:r>
              <a:rPr lang="tr-TR" dirty="0"/>
              <a:t> </a:t>
            </a:r>
            <a:r>
              <a:rPr lang="tr-TR" dirty="0" smtClean="0"/>
              <a:t>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i="1" dirty="0"/>
              <a:t>Dikkat </a:t>
            </a:r>
            <a:r>
              <a:rPr lang="tr-TR" i="1" dirty="0" err="1"/>
              <a:t>Disleksisi</a:t>
            </a:r>
            <a:r>
              <a:rPr lang="tr-TR" dirty="0"/>
              <a:t>:  Kelimeleri veya harfleri eklemek (</a:t>
            </a:r>
            <a:r>
              <a:rPr lang="tr-TR" dirty="0" err="1"/>
              <a:t>adjoining</a:t>
            </a:r>
            <a:r>
              <a:rPr lang="tr-TR" dirty="0"/>
              <a:t>).</a:t>
            </a:r>
          </a:p>
          <a:p>
            <a:r>
              <a:rPr lang="tr-TR" dirty="0"/>
              <a:t>GLOVE </a:t>
            </a:r>
            <a:r>
              <a:rPr lang="tr-TR" dirty="0" err="1"/>
              <a:t>and</a:t>
            </a:r>
            <a:r>
              <a:rPr lang="tr-TR" dirty="0"/>
              <a:t> SPADE </a:t>
            </a:r>
            <a:r>
              <a:rPr lang="tr-TR" dirty="0" err="1"/>
              <a:t>glade</a:t>
            </a:r>
            <a:r>
              <a:rPr lang="tr-TR" dirty="0"/>
              <a:t>.</a:t>
            </a:r>
            <a:endParaRPr lang="tr-TR" b="0" dirty="0" smtClean="0"/>
          </a:p>
          <a:p>
            <a:pPr fontAlgn="base"/>
            <a:r>
              <a:rPr lang="tr-TR" i="1" dirty="0"/>
              <a:t>İhmal  </a:t>
            </a:r>
            <a:r>
              <a:rPr lang="tr-TR" i="1" dirty="0" err="1"/>
              <a:t>Disleksi</a:t>
            </a:r>
            <a:r>
              <a:rPr lang="tr-TR" dirty="0"/>
              <a:t>: Kelimelerin başlangıçlarına yönelik dikkat eksikliği</a:t>
            </a:r>
          </a:p>
          <a:p>
            <a:r>
              <a:rPr lang="tr-TR" dirty="0"/>
              <a:t>GROSS  </a:t>
            </a:r>
            <a:r>
              <a:rPr lang="tr-TR" dirty="0" err="1"/>
              <a:t>cross</a:t>
            </a:r>
            <a:r>
              <a:rPr lang="tr-TR" dirty="0"/>
              <a:t>.</a:t>
            </a:r>
            <a:endParaRPr lang="tr-TR" b="0" dirty="0" smtClean="0"/>
          </a:p>
          <a:p>
            <a:pPr fontAlgn="base"/>
            <a:r>
              <a:rPr lang="tr-TR" i="1" dirty="0"/>
              <a:t>Harf harf okuma</a:t>
            </a:r>
            <a:r>
              <a:rPr lang="tr-TR" dirty="0"/>
              <a:t>, :   Kelimeler harflere bölünerek, harfler de alfabedeki okunuşu ile okunarak okunur.  BED  </a:t>
            </a:r>
            <a:r>
              <a:rPr lang="tr-TR" dirty="0" err="1"/>
              <a:t>Bee</a:t>
            </a:r>
            <a:r>
              <a:rPr lang="tr-TR" dirty="0"/>
              <a:t>-</a:t>
            </a:r>
            <a:r>
              <a:rPr lang="tr-TR" dirty="0" err="1"/>
              <a:t>Eee</a:t>
            </a:r>
            <a:r>
              <a:rPr lang="tr-TR" dirty="0"/>
              <a:t>-</a:t>
            </a:r>
            <a:r>
              <a:rPr lang="tr-TR" dirty="0" err="1"/>
              <a:t>Dee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9234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Dyslexia</a:t>
            </a:r>
            <a:r>
              <a:rPr lang="tr-TR" dirty="0"/>
              <a:t> – Edinilmiş</a:t>
            </a:r>
            <a:br>
              <a:rPr lang="tr-TR" dirty="0"/>
            </a:br>
            <a:r>
              <a:rPr lang="tr-TR" dirty="0"/>
              <a:t>Merkezi </a:t>
            </a:r>
            <a:r>
              <a:rPr lang="tr-TR" dirty="0" err="1"/>
              <a:t>Disleksi</a:t>
            </a:r>
            <a:r>
              <a:rPr lang="tr-TR" dirty="0"/>
              <a:t> </a:t>
            </a:r>
            <a:r>
              <a:rPr lang="tr-TR" dirty="0" smtClean="0"/>
              <a:t>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i="1" dirty="0"/>
              <a:t>Yüzeysel </a:t>
            </a:r>
            <a:r>
              <a:rPr lang="tr-TR" i="1" dirty="0" err="1"/>
              <a:t>Disleksi</a:t>
            </a:r>
            <a:r>
              <a:rPr lang="tr-TR" i="1" dirty="0"/>
              <a:t>: </a:t>
            </a:r>
            <a:r>
              <a:rPr lang="tr-TR" dirty="0"/>
              <a:t>Hastalar düzenli imlayı (</a:t>
            </a:r>
            <a:r>
              <a:rPr lang="tr-TR" dirty="0" err="1"/>
              <a:t>spelling</a:t>
            </a:r>
            <a:r>
              <a:rPr lang="tr-TR" dirty="0"/>
              <a:t>) okuyabilir ancak düzensiz olanları düzenli hale getirir</a:t>
            </a:r>
          </a:p>
          <a:p>
            <a:pPr fontAlgn="base"/>
            <a:r>
              <a:rPr lang="tr-TR" b="0" dirty="0" smtClean="0"/>
              <a:t/>
            </a:r>
            <a:br>
              <a:rPr lang="tr-TR" b="0" dirty="0" smtClean="0"/>
            </a:br>
            <a:r>
              <a:rPr lang="tr-TR" i="1" dirty="0"/>
              <a:t>Fonolojik </a:t>
            </a:r>
            <a:r>
              <a:rPr lang="tr-TR" i="1" dirty="0" err="1"/>
              <a:t>Disleksi</a:t>
            </a:r>
            <a:r>
              <a:rPr lang="tr-TR" i="1" dirty="0"/>
              <a:t>: </a:t>
            </a:r>
            <a:r>
              <a:rPr lang="tr-TR" dirty="0"/>
              <a:t>Hastalar, aşina olan kelimeleri söyleyebilirler ancak sözlükte olmayan kelimeleri söyleyemezler</a:t>
            </a:r>
          </a:p>
          <a:p>
            <a:pPr fontAlgn="base"/>
            <a:r>
              <a:rPr lang="tr-TR" b="0" dirty="0" smtClean="0"/>
              <a:t/>
            </a:r>
            <a:br>
              <a:rPr lang="tr-TR" b="0" dirty="0" smtClean="0"/>
            </a:br>
            <a:r>
              <a:rPr lang="tr-TR" dirty="0"/>
              <a:t>Anlambilimsel olmayan okuma: Hasta, sözlükte olan ve olmayan kelimeleri sesli telaffuz edebilir ancak onlara mana vermekte  zorlanır 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8349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Dyslexia</a:t>
            </a:r>
            <a:r>
              <a:rPr lang="tr-TR" dirty="0"/>
              <a:t> – Edinilmiş</a:t>
            </a:r>
            <a:br>
              <a:rPr lang="tr-TR" dirty="0"/>
            </a:br>
            <a:r>
              <a:rPr lang="tr-TR" dirty="0"/>
              <a:t>Merkezi </a:t>
            </a:r>
            <a:r>
              <a:rPr lang="tr-TR" dirty="0" err="1"/>
              <a:t>Disleksi</a:t>
            </a:r>
            <a:r>
              <a:rPr lang="tr-TR" dirty="0"/>
              <a:t> </a:t>
            </a:r>
            <a:r>
              <a:rPr lang="tr-TR" dirty="0" smtClean="0"/>
              <a:t>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i="1" dirty="0"/>
              <a:t>Derin </a:t>
            </a:r>
            <a:r>
              <a:rPr lang="tr-TR" i="1" dirty="0" err="1"/>
              <a:t>Disleksi</a:t>
            </a:r>
            <a:r>
              <a:rPr lang="tr-TR" i="1" dirty="0"/>
              <a:t>: </a:t>
            </a:r>
            <a:r>
              <a:rPr lang="tr-TR" dirty="0"/>
              <a:t>bozukluk hem biçim üretme hem de anlam üretme kısmında oluşur </a:t>
            </a:r>
          </a:p>
          <a:p>
            <a:pPr fontAlgn="base"/>
            <a:r>
              <a:rPr lang="tr-TR" dirty="0"/>
              <a:t>sözlükte olmayan kelimeleri sesli okunması mümkün değil</a:t>
            </a:r>
          </a:p>
          <a:p>
            <a:pPr fontAlgn="base"/>
            <a:r>
              <a:rPr lang="tr-TR" dirty="0"/>
              <a:t>Dilbilimsel Hatalar : (APE </a:t>
            </a:r>
            <a:r>
              <a:rPr lang="tr-TR" dirty="0" err="1"/>
              <a:t>becomes</a:t>
            </a:r>
            <a:r>
              <a:rPr lang="tr-TR" dirty="0"/>
              <a:t> </a:t>
            </a:r>
            <a:r>
              <a:rPr lang="tr-TR" dirty="0" err="1"/>
              <a:t>monkey</a:t>
            </a:r>
            <a:r>
              <a:rPr lang="tr-TR" dirty="0"/>
              <a:t>, ARTIST </a:t>
            </a:r>
            <a:r>
              <a:rPr lang="tr-TR" dirty="0" err="1"/>
              <a:t>becomes</a:t>
            </a:r>
            <a:r>
              <a:rPr lang="tr-TR" dirty="0"/>
              <a:t> </a:t>
            </a:r>
            <a:r>
              <a:rPr lang="tr-TR" dirty="0" err="1"/>
              <a:t>picture</a:t>
            </a:r>
            <a:r>
              <a:rPr lang="tr-TR" dirty="0"/>
              <a:t>).</a:t>
            </a:r>
          </a:p>
          <a:p>
            <a:pPr fontAlgn="base"/>
            <a:r>
              <a:rPr lang="tr-TR" dirty="0" err="1"/>
              <a:t>Fonksyon</a:t>
            </a:r>
            <a:r>
              <a:rPr lang="tr-TR" dirty="0"/>
              <a:t> sözcükler yerine başka </a:t>
            </a:r>
            <a:r>
              <a:rPr lang="tr-TR" dirty="0" err="1"/>
              <a:t>sözkcük</a:t>
            </a:r>
            <a:r>
              <a:rPr lang="tr-TR" dirty="0"/>
              <a:t> yazıyor (HIS </a:t>
            </a:r>
            <a:r>
              <a:rPr lang="tr-TR" dirty="0" err="1"/>
              <a:t>becomes</a:t>
            </a:r>
            <a:r>
              <a:rPr lang="tr-TR" dirty="0"/>
              <a:t> in) ve (BUILDER </a:t>
            </a:r>
            <a:r>
              <a:rPr lang="tr-TR" dirty="0" err="1"/>
              <a:t>becomes</a:t>
            </a:r>
            <a:r>
              <a:rPr lang="tr-TR" dirty="0"/>
              <a:t> </a:t>
            </a:r>
            <a:r>
              <a:rPr lang="tr-TR" dirty="0" err="1"/>
              <a:t>building</a:t>
            </a:r>
            <a:r>
              <a:rPr lang="tr-TR" dirty="0"/>
              <a:t>) </a:t>
            </a:r>
          </a:p>
          <a:p>
            <a:pPr fontAlgn="base"/>
            <a:r>
              <a:rPr lang="tr-TR" dirty="0"/>
              <a:t>SOMUT isimlerde SOYUT isimlere göre daha büyük başarı şansı vardır.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4648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Disleksi</a:t>
            </a:r>
            <a:r>
              <a:rPr lang="tr-TR" dirty="0" smtClean="0"/>
              <a:t> gelişimsel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dirty="0"/>
              <a:t>Genelde çocuklarda gözlenenden bariz bir biçimde farklı olarak okuma yeteneğinde gecikme ve/veya okuma işlevini edinimde gecikme</a:t>
            </a:r>
          </a:p>
          <a:p>
            <a:pPr fontAlgn="base"/>
            <a:r>
              <a:rPr lang="tr-TR" b="0" dirty="0" smtClean="0"/>
              <a:t/>
            </a:r>
            <a:br>
              <a:rPr lang="tr-TR" b="0" dirty="0" smtClean="0"/>
            </a:br>
            <a:r>
              <a:rPr lang="tr-TR" dirty="0"/>
              <a:t>Fonolojik </a:t>
            </a:r>
            <a:r>
              <a:rPr lang="tr-TR" dirty="0" err="1"/>
              <a:t>Disleksi</a:t>
            </a:r>
            <a:r>
              <a:rPr lang="tr-TR" dirty="0"/>
              <a:t>: çocuk </a:t>
            </a:r>
            <a:r>
              <a:rPr lang="tr-TR" dirty="0" err="1"/>
              <a:t>grapheme</a:t>
            </a:r>
            <a:r>
              <a:rPr lang="tr-TR" dirty="0"/>
              <a:t>-</a:t>
            </a:r>
            <a:r>
              <a:rPr lang="tr-TR" dirty="0" err="1"/>
              <a:t>phoneme</a:t>
            </a:r>
            <a:r>
              <a:rPr lang="tr-TR" dirty="0"/>
              <a:t> aşamada bozukluk sebebiyle yeni sözcük yazmayı bilmiyor. </a:t>
            </a:r>
          </a:p>
          <a:p>
            <a:pPr fontAlgn="base"/>
            <a:r>
              <a:rPr lang="tr-TR" dirty="0"/>
              <a:t/>
            </a:r>
            <a:br>
              <a:rPr lang="tr-TR" dirty="0"/>
            </a:br>
            <a:endParaRPr lang="tr-TR" dirty="0"/>
          </a:p>
          <a:p>
            <a:pPr fontAlgn="base"/>
            <a:r>
              <a:rPr lang="tr-TR" i="1" dirty="0" err="1"/>
              <a:t>Surface</a:t>
            </a:r>
            <a:r>
              <a:rPr lang="tr-TR" i="1" dirty="0"/>
              <a:t> </a:t>
            </a:r>
            <a:r>
              <a:rPr lang="tr-TR" i="1" dirty="0" err="1"/>
              <a:t>dyslexia</a:t>
            </a:r>
            <a:r>
              <a:rPr lang="tr-TR" dirty="0"/>
              <a:t>: Yüzey </a:t>
            </a:r>
            <a:r>
              <a:rPr lang="tr-TR" dirty="0" err="1"/>
              <a:t>Disleksi</a:t>
            </a:r>
            <a:r>
              <a:rPr lang="tr-TR" dirty="0"/>
              <a:t> : Hastalar iki anlama gelecek şekilde telaffuzlar(PINT MINT) veya eşsesli kullanımını ( SALE SAIL) yaşayabilirler.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9416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Disleksi</a:t>
            </a:r>
            <a:r>
              <a:rPr lang="tr-TR" dirty="0" smtClean="0"/>
              <a:t> gelişimsel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tr-TR" dirty="0"/>
              <a:t>Gelişimsel </a:t>
            </a:r>
            <a:r>
              <a:rPr lang="tr-TR" dirty="0" err="1"/>
              <a:t>Disleksi</a:t>
            </a:r>
            <a:r>
              <a:rPr lang="tr-TR" dirty="0"/>
              <a:t> Şunlarla bağlantılıdır : </a:t>
            </a:r>
          </a:p>
          <a:p>
            <a:pPr fontAlgn="base"/>
            <a:r>
              <a:rPr lang="tr-TR" dirty="0"/>
              <a:t>Zayıf algılama düzeyi</a:t>
            </a:r>
          </a:p>
          <a:p>
            <a:pPr fontAlgn="base"/>
            <a:r>
              <a:rPr lang="tr-TR" dirty="0"/>
              <a:t>Kısa görsel ve fonolojik hafıza</a:t>
            </a:r>
          </a:p>
          <a:p>
            <a:pPr fontAlgn="base"/>
            <a:r>
              <a:rPr lang="tr-TR" dirty="0"/>
              <a:t>Ses işlemede düşük hız </a:t>
            </a:r>
          </a:p>
          <a:p>
            <a:pPr fontAlgn="base"/>
            <a:r>
              <a:rPr lang="tr-TR" dirty="0" err="1"/>
              <a:t>planum</a:t>
            </a:r>
            <a:r>
              <a:rPr lang="tr-TR" dirty="0"/>
              <a:t> </a:t>
            </a:r>
            <a:r>
              <a:rPr lang="tr-TR" dirty="0" err="1"/>
              <a:t>temporale</a:t>
            </a:r>
            <a:r>
              <a:rPr lang="tr-TR" dirty="0"/>
              <a:t> boyunda farklılık var</a:t>
            </a:r>
          </a:p>
          <a:p>
            <a:pPr fontAlgn="base"/>
            <a:r>
              <a:rPr lang="tr-TR" dirty="0"/>
              <a:t>Bazı vakalarda daha büyük sağ lob</a:t>
            </a:r>
          </a:p>
          <a:p>
            <a:pPr fontAlgn="base"/>
            <a:r>
              <a:rPr lang="tr-TR" dirty="0"/>
              <a:t>Solaklık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5368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bozukluk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Bilişsel, psikolojik veya hastalıksal sebeplerden ötürü normal algılama veya konuşma işlevlerinin bozulması.</a:t>
            </a:r>
            <a:endParaRPr lang="tr-TR" b="0" dirty="0" smtClean="0"/>
          </a:p>
          <a:p>
            <a:pPr fontAlgn="base"/>
            <a:r>
              <a:rPr lang="tr-TR" b="0" dirty="0" smtClean="0"/>
              <a:t/>
            </a:r>
            <a:br>
              <a:rPr lang="tr-TR" b="0" dirty="0" smtClean="0"/>
            </a:br>
            <a:r>
              <a:rPr lang="tr-TR" dirty="0"/>
              <a:t>Edinimsel:  </a:t>
            </a:r>
          </a:p>
          <a:p>
            <a:r>
              <a:rPr lang="tr-TR" dirty="0"/>
              <a:t>Bozukluk ilk dil edinimi sürecinin tamamlanmasından sonra ortaya çıkar.</a:t>
            </a:r>
            <a:endParaRPr lang="tr-TR" b="0" dirty="0" smtClean="0"/>
          </a:p>
          <a:p>
            <a:pPr fontAlgn="base"/>
            <a:r>
              <a:rPr lang="tr-TR" dirty="0"/>
              <a:t>Gelişimsel:</a:t>
            </a:r>
          </a:p>
          <a:p>
            <a:r>
              <a:rPr lang="tr-TR" dirty="0"/>
              <a:t>Bozukluk kendini ilk dil edinim sürecinde belli eder.</a:t>
            </a:r>
            <a:endParaRPr lang="tr-TR" b="0" dirty="0" smtClean="0"/>
          </a:p>
          <a:p>
            <a:r>
              <a:rPr lang="tr-TR" b="0" dirty="0" smtClean="0"/>
              <a:t/>
            </a:r>
            <a:br>
              <a:rPr lang="tr-TR" b="0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7081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bozukluk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dirty="0"/>
              <a:t>Gelişimsel Bozukluk etkileri:</a:t>
            </a:r>
          </a:p>
          <a:p>
            <a:pPr fontAlgn="base"/>
            <a:r>
              <a:rPr lang="tr-TR" dirty="0"/>
              <a:t>Dil edinimi sürecinde gecikme</a:t>
            </a:r>
          </a:p>
          <a:p>
            <a:pPr fontAlgn="base"/>
            <a:r>
              <a:rPr lang="tr-TR" dirty="0"/>
              <a:t>Unsurların edinimi sırasında bozukluk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- </a:t>
            </a:r>
            <a:r>
              <a:rPr lang="tr-TR" dirty="0"/>
              <a:t>Dil ediniminin normal gelişim sürecinden farklı sonuçlanması.</a:t>
            </a:r>
            <a:endParaRPr lang="tr-TR" b="0" dirty="0" smtClean="0"/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8598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bozukluk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140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bozukluk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3375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9319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disgrafi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tr-TR" dirty="0"/>
              <a:t>Ağız, dil vs gibi konuşma organlarda hasar veya fonksiyon bozukluğu olması</a:t>
            </a:r>
          </a:p>
          <a:p>
            <a:pPr fontAlgn="base"/>
            <a:r>
              <a:rPr lang="tr-TR" dirty="0"/>
              <a:t>Yazılı dil ile ilgili sorunlar : </a:t>
            </a:r>
            <a:r>
              <a:rPr lang="tr-TR" dirty="0" err="1"/>
              <a:t>Disleksi</a:t>
            </a:r>
            <a:r>
              <a:rPr lang="tr-TR" dirty="0"/>
              <a:t> ve </a:t>
            </a:r>
            <a:r>
              <a:rPr lang="tr-TR" dirty="0" err="1"/>
              <a:t>Disgrafi</a:t>
            </a:r>
            <a:r>
              <a:rPr lang="tr-TR" dirty="0"/>
              <a:t> gibi vakalar.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*</a:t>
            </a:r>
            <a:r>
              <a:rPr lang="tr-TR" dirty="0"/>
              <a:t>işitme ve zeka etkilenmezse, düzgün konuşamamak dili anlamaya engel olmaz</a:t>
            </a:r>
            <a:endParaRPr lang="tr-TR" b="0" dirty="0" smtClean="0"/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4442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disgrafi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Bir </a:t>
            </a:r>
            <a:r>
              <a:rPr lang="tr-TR" dirty="0"/>
              <a:t>hastalık, kaza veya beyin ameliyatı sonucu yazma kabiliyetinin tümden veya kısmen </a:t>
            </a:r>
            <a:r>
              <a:rPr lang="tr-TR" dirty="0" smtClean="0"/>
              <a:t>kaybı</a:t>
            </a:r>
          </a:p>
          <a:p>
            <a:pPr>
              <a:buNone/>
            </a:pPr>
            <a:r>
              <a:rPr lang="tr-TR" dirty="0" smtClean="0"/>
              <a:t>Türleri</a:t>
            </a:r>
          </a:p>
          <a:p>
            <a:pPr>
              <a:buNone/>
            </a:pPr>
            <a:r>
              <a:rPr lang="tr-TR" dirty="0" smtClean="0"/>
              <a:t>-edinilmiş</a:t>
            </a:r>
          </a:p>
          <a:p>
            <a:pPr>
              <a:buNone/>
            </a:pPr>
            <a:r>
              <a:rPr lang="tr-TR" dirty="0" smtClean="0"/>
              <a:t>-gelişimsel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4179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Disgrafi</a:t>
            </a:r>
            <a:r>
              <a:rPr lang="tr-TR" dirty="0" smtClean="0"/>
              <a:t>- edinilmiş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tr-TR" dirty="0" err="1"/>
              <a:t>Peripheral</a:t>
            </a:r>
            <a:r>
              <a:rPr lang="tr-TR" dirty="0"/>
              <a:t> </a:t>
            </a:r>
            <a:r>
              <a:rPr lang="tr-TR" dirty="0" err="1"/>
              <a:t>dysgraphias</a:t>
            </a:r>
            <a:r>
              <a:rPr lang="tr-TR" dirty="0"/>
              <a:t>: Fiziksel yazma eylemini içerir</a:t>
            </a:r>
            <a:endParaRPr lang="tr-TR" sz="2800" dirty="0"/>
          </a:p>
          <a:p>
            <a:pPr fontAlgn="base"/>
            <a:r>
              <a:rPr lang="tr-TR" dirty="0" err="1"/>
              <a:t>Central</a:t>
            </a:r>
            <a:r>
              <a:rPr lang="tr-TR" dirty="0"/>
              <a:t> </a:t>
            </a:r>
            <a:r>
              <a:rPr lang="tr-TR" dirty="0" err="1"/>
              <a:t>dysgraphia</a:t>
            </a:r>
            <a:r>
              <a:rPr lang="tr-TR" dirty="0"/>
              <a:t>:</a:t>
            </a:r>
            <a:endParaRPr lang="tr-TR" sz="2800" dirty="0"/>
          </a:p>
          <a:p>
            <a:pPr lvl="1" fontAlgn="base"/>
            <a:r>
              <a:rPr lang="tr-TR" dirty="0"/>
              <a:t>Yüzeysel  </a:t>
            </a:r>
            <a:r>
              <a:rPr lang="tr-TR" dirty="0" err="1"/>
              <a:t>dysgraphia</a:t>
            </a:r>
            <a:r>
              <a:rPr lang="tr-TR" dirty="0"/>
              <a:t>, Bisküvi BİSKET</a:t>
            </a:r>
            <a:endParaRPr lang="tr-TR" sz="2400" dirty="0"/>
          </a:p>
          <a:p>
            <a:pPr lvl="1" fontAlgn="base"/>
            <a:r>
              <a:rPr lang="tr-TR" dirty="0"/>
              <a:t>Fonolojik </a:t>
            </a:r>
            <a:r>
              <a:rPr lang="tr-TR" dirty="0" err="1"/>
              <a:t>dysgraphia</a:t>
            </a:r>
            <a:endParaRPr lang="tr-TR" sz="2400" dirty="0"/>
          </a:p>
          <a:p>
            <a:pPr lvl="1" fontAlgn="base"/>
            <a:r>
              <a:rPr lang="tr-TR" dirty="0"/>
              <a:t>Derin </a:t>
            </a:r>
            <a:r>
              <a:rPr lang="tr-TR" dirty="0" err="1"/>
              <a:t>dysgraphia</a:t>
            </a:r>
            <a:r>
              <a:rPr lang="tr-TR" dirty="0"/>
              <a:t>, </a:t>
            </a:r>
            <a:r>
              <a:rPr lang="tr-TR" dirty="0" err="1"/>
              <a:t>chair</a:t>
            </a:r>
            <a:r>
              <a:rPr lang="tr-TR" dirty="0"/>
              <a:t> TABLE</a:t>
            </a:r>
            <a:endParaRPr lang="tr-TR" sz="2400" dirty="0"/>
          </a:p>
          <a:p>
            <a:r>
              <a:rPr lang="tr-TR" dirty="0" smtClean="0"/>
              <a:t>*</a:t>
            </a:r>
            <a:r>
              <a:rPr lang="tr-TR" dirty="0" err="1"/>
              <a:t>Surface</a:t>
            </a:r>
            <a:r>
              <a:rPr lang="tr-TR" dirty="0"/>
              <a:t>: </a:t>
            </a:r>
            <a:r>
              <a:rPr lang="tr-TR" dirty="0" err="1"/>
              <a:t>disgrafi</a:t>
            </a:r>
            <a:r>
              <a:rPr lang="tr-TR" dirty="0"/>
              <a:t> hastası sesbilimsel bilge dayanarak doğru yazı şeklini hatırlamaya çalışır.</a:t>
            </a:r>
            <a:endParaRPr lang="tr-TR" b="0" dirty="0" smtClean="0"/>
          </a:p>
          <a:p>
            <a:r>
              <a:rPr lang="tr-TR" dirty="0"/>
              <a:t>fonolojik; uydurulmuş sözcüklerin yazısını tahmin etmekte zorlanır</a:t>
            </a:r>
            <a:endParaRPr lang="tr-TR" b="0" dirty="0" smtClean="0"/>
          </a:p>
          <a:p>
            <a:r>
              <a:rPr lang="tr-TR" dirty="0"/>
              <a:t>derin: anlamsal hatalar yapar, </a:t>
            </a:r>
            <a:r>
              <a:rPr lang="tr-TR" dirty="0" err="1"/>
              <a:t>dyslexia</a:t>
            </a:r>
            <a:r>
              <a:rPr lang="tr-TR" dirty="0"/>
              <a:t> hastaları gibi. </a:t>
            </a:r>
            <a:r>
              <a:rPr lang="tr-TR" dirty="0" err="1"/>
              <a:t>chair</a:t>
            </a:r>
            <a:r>
              <a:rPr lang="tr-TR" dirty="0"/>
              <a:t>-sandalye yazmak yerine ona yakın bir kelime bulur TABLE-masa</a:t>
            </a:r>
            <a:r>
              <a:rPr lang="tr-TR" dirty="0" smtClean="0"/>
              <a:t>.</a:t>
            </a:r>
            <a:endParaRPr lang="tr-TR" b="0" dirty="0" smtClean="0"/>
          </a:p>
        </p:txBody>
      </p:sp>
    </p:spTree>
    <p:extLst>
      <p:ext uri="{BB962C8B-B14F-4D97-AF65-F5344CB8AC3E}">
        <p14:creationId xmlns:p14="http://schemas.microsoft.com/office/powerpoint/2010/main" val="512959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653</Words>
  <Application>Microsoft Office PowerPoint</Application>
  <PresentationFormat>Geniş ekran</PresentationFormat>
  <Paragraphs>101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Teması</vt:lpstr>
      <vt:lpstr>13. ders</vt:lpstr>
      <vt:lpstr>bozukluk</vt:lpstr>
      <vt:lpstr>bozukluk</vt:lpstr>
      <vt:lpstr>bozukluk</vt:lpstr>
      <vt:lpstr>bozukluk</vt:lpstr>
      <vt:lpstr>PowerPoint Sunusu</vt:lpstr>
      <vt:lpstr>disgrafi</vt:lpstr>
      <vt:lpstr>disgrafi</vt:lpstr>
      <vt:lpstr>Disgrafi- edinilmiş</vt:lpstr>
      <vt:lpstr>Disgrafi-edinilmiş</vt:lpstr>
      <vt:lpstr>Disgrafi-gelişimsel</vt:lpstr>
      <vt:lpstr>Disgrafi-gelişimsel</vt:lpstr>
      <vt:lpstr>Disleksi- Edinilmiş Periferal Disleksi Türleri</vt:lpstr>
      <vt:lpstr>Dyslexia – Edinilmiş Merkezi Disleksi Türleri</vt:lpstr>
      <vt:lpstr>Dyslexia – Edinilmiş Merkezi Disleksi Türleri</vt:lpstr>
      <vt:lpstr>Disleksi gelişimsel</vt:lpstr>
      <vt:lpstr>Disleksi gelişimsel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 ders</dc:title>
  <dc:creator>SEDA</dc:creator>
  <cp:lastModifiedBy>SEDA</cp:lastModifiedBy>
  <cp:revision>1</cp:revision>
  <dcterms:created xsi:type="dcterms:W3CDTF">2020-03-18T08:44:16Z</dcterms:created>
  <dcterms:modified xsi:type="dcterms:W3CDTF">2020-03-18T08:44:29Z</dcterms:modified>
</cp:coreProperties>
</file>