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7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5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5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25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8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2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9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59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09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6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1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11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5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00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4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000" dirty="0" smtClean="0"/>
              <a:t>BIO311 ACADEMIC PRESENTATION SKILLS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Assoc</a:t>
            </a:r>
            <a:r>
              <a:rPr lang="tr-TR" dirty="0" smtClean="0"/>
              <a:t>. Prof. Dr. Fadime Kıran</a:t>
            </a:r>
          </a:p>
          <a:p>
            <a:r>
              <a:rPr lang="tr-TR" dirty="0" err="1" smtClean="0"/>
              <a:t>Assoc</a:t>
            </a:r>
            <a:r>
              <a:rPr lang="tr-TR" dirty="0" smtClean="0"/>
              <a:t>. Prof. Dr. İlker Büyük</a:t>
            </a:r>
          </a:p>
          <a:p>
            <a:r>
              <a:rPr lang="tr-TR" dirty="0" err="1" smtClean="0"/>
              <a:t>Assist</a:t>
            </a:r>
            <a:r>
              <a:rPr lang="tr-TR" dirty="0" smtClean="0"/>
              <a:t>. Prof. Dr. Şeyda Fikirdeşici Ergen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102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 not </a:t>
            </a:r>
            <a:r>
              <a:rPr lang="en-US" dirty="0" smtClean="0"/>
              <a:t>describe </a:t>
            </a:r>
            <a:r>
              <a:rPr lang="en-US" dirty="0"/>
              <a:t>the whole process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704883"/>
          </a:xfrm>
        </p:spPr>
        <p:txBody>
          <a:bodyPr/>
          <a:lstStyle/>
          <a:p>
            <a:r>
              <a:rPr lang="en-US" dirty="0"/>
              <a:t>Explain why you are not describing the whole process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090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Student </a:t>
            </a:r>
            <a:r>
              <a:rPr lang="tr-TR" dirty="0" err="1" smtClean="0"/>
              <a:t>Presentations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73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913909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Davis</a:t>
            </a:r>
            <a:r>
              <a:rPr lang="tr-TR" dirty="0"/>
              <a:t>, M. </a:t>
            </a:r>
            <a:r>
              <a:rPr lang="tr-TR" dirty="0" smtClean="0"/>
              <a:t>2005.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Papers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Presentations</a:t>
            </a:r>
            <a:r>
              <a:rPr lang="tr-TR" dirty="0"/>
              <a:t>, </a:t>
            </a:r>
            <a:r>
              <a:rPr lang="tr-TR" dirty="0" err="1" smtClean="0"/>
              <a:t>Revised</a:t>
            </a:r>
            <a:r>
              <a:rPr lang="tr-TR" dirty="0" smtClean="0"/>
              <a:t> Edition </a:t>
            </a:r>
            <a:r>
              <a:rPr lang="tr-TR" dirty="0" err="1" smtClean="0"/>
              <a:t>Elsevier</a:t>
            </a:r>
            <a:endParaRPr lang="tr-TR" dirty="0" smtClean="0"/>
          </a:p>
          <a:p>
            <a:r>
              <a:rPr lang="tr-TR" dirty="0" err="1" smtClean="0"/>
              <a:t>Wallwork</a:t>
            </a:r>
            <a:r>
              <a:rPr lang="tr-TR" dirty="0" smtClean="0"/>
              <a:t>, A. 2016. </a:t>
            </a:r>
            <a:r>
              <a:rPr lang="en-US" dirty="0" smtClean="0"/>
              <a:t>English</a:t>
            </a:r>
            <a:r>
              <a:rPr lang="tr-TR" dirty="0" smtClean="0"/>
              <a:t> </a:t>
            </a:r>
            <a:r>
              <a:rPr lang="en-US" dirty="0" smtClean="0"/>
              <a:t>for Presentations</a:t>
            </a:r>
            <a:r>
              <a:rPr lang="tr-TR" dirty="0" smtClean="0"/>
              <a:t> </a:t>
            </a:r>
            <a:r>
              <a:rPr lang="en-US" dirty="0" smtClean="0"/>
              <a:t>at International</a:t>
            </a:r>
            <a:r>
              <a:rPr lang="tr-TR" dirty="0" smtClean="0"/>
              <a:t> </a:t>
            </a:r>
            <a:r>
              <a:rPr lang="en-US" dirty="0" smtClean="0"/>
              <a:t>Conferences</a:t>
            </a:r>
            <a:r>
              <a:rPr lang="tr-TR" dirty="0" smtClean="0"/>
              <a:t>, </a:t>
            </a:r>
            <a:r>
              <a:rPr lang="tr-TR" dirty="0" err="1" smtClean="0"/>
              <a:t>Springer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Carter, M. 2020. Designing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 smtClean="0"/>
              <a:t>Presentations</a:t>
            </a:r>
            <a:r>
              <a:rPr lang="tr-TR" dirty="0" smtClean="0"/>
              <a:t>, </a:t>
            </a:r>
            <a:r>
              <a:rPr lang="en-US" dirty="0"/>
              <a:t>A Visual Guide to Figures, Papers, Slides, Posters, and </a:t>
            </a:r>
            <a:r>
              <a:rPr lang="en-US" dirty="0" smtClean="0"/>
              <a:t>More</a:t>
            </a:r>
            <a:r>
              <a:rPr lang="tr-TR" dirty="0" smtClean="0"/>
              <a:t>,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 smtClean="0"/>
              <a:t>Press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58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</Template>
  <TotalTime>10</TotalTime>
  <Words>104</Words>
  <Application>Microsoft Office PowerPoint</Application>
  <PresentationFormat>Geniş ekran</PresentationFormat>
  <Paragraphs>11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Organik</vt:lpstr>
      <vt:lpstr>BIO311 ACADEMIC PRESENTATION SKILLS</vt:lpstr>
      <vt:lpstr>Do not describe the whole process </vt:lpstr>
      <vt:lpstr>Student Presentations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BIO311 ACADEMIC PRESENTATION SKILLS</dc:title>
  <dc:creator>hp_ergen</dc:creator>
  <cp:lastModifiedBy>hp_ergen</cp:lastModifiedBy>
  <cp:revision>4</cp:revision>
  <dcterms:created xsi:type="dcterms:W3CDTF">2020-10-03T17:50:11Z</dcterms:created>
  <dcterms:modified xsi:type="dcterms:W3CDTF">2020-10-03T18:00:14Z</dcterms:modified>
</cp:coreProperties>
</file>