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0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395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78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052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450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25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694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88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227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79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59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2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09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366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1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11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95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003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10BDEA-7976-4E8C-BD0D-ED33C0C83F3C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DB0183-679B-4EBC-9AE4-F3E6CCFE3E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42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BIO311 ACADEMIC PRESENTATION SKILLS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02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 not </a:t>
            </a:r>
            <a:r>
              <a:rPr lang="en-US" dirty="0" smtClean="0"/>
              <a:t>describe </a:t>
            </a:r>
            <a:r>
              <a:rPr lang="en-US" dirty="0"/>
              <a:t>the whole process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704883"/>
          </a:xfrm>
        </p:spPr>
        <p:txBody>
          <a:bodyPr/>
          <a:lstStyle/>
          <a:p>
            <a:r>
              <a:rPr lang="en-US" dirty="0"/>
              <a:t>Explain why you are not describing the whole process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904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Student </a:t>
            </a:r>
            <a:r>
              <a:rPr lang="tr-TR" dirty="0" err="1" smtClean="0"/>
              <a:t>Presentations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37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58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10</TotalTime>
  <Words>104</Words>
  <Application>Microsoft Office PowerPoint</Application>
  <PresentationFormat>Geniş ekran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BIO311 ACADEMIC PRESENTATION SKILLS</vt:lpstr>
      <vt:lpstr>Do not describe the whole process </vt:lpstr>
      <vt:lpstr>Student Presentations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4</cp:revision>
  <dcterms:created xsi:type="dcterms:W3CDTF">2020-10-03T17:50:11Z</dcterms:created>
  <dcterms:modified xsi:type="dcterms:W3CDTF">2020-10-03T18:00:14Z</dcterms:modified>
</cp:coreProperties>
</file>