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RyLLTvs00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QLYehzGtEE" TargetMode="External"/><Relationship Id="rId2" Type="http://schemas.openxmlformats.org/officeDocument/2006/relationships/hyperlink" Target="https://www.youtube.com/watch?v=rlUMyPLzkD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err="1"/>
              <a:t>Jerzy</a:t>
            </a:r>
            <a:r>
              <a:rPr lang="tr-TR" b="1" dirty="0"/>
              <a:t> </a:t>
            </a:r>
            <a:r>
              <a:rPr lang="tr-TR" b="1" dirty="0" err="1"/>
              <a:t>Grotowski</a:t>
            </a:r>
            <a:r>
              <a:rPr lang="tr-TR" b="1" dirty="0"/>
              <a:t>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84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Polonya'daki deneysel tiyatro kuramcılarının en önemlilerinden biridir. Geliştirdiği «yoksul tiyatro» öğretisi çok ses getirmiştir. </a:t>
            </a:r>
          </a:p>
          <a:p>
            <a:endParaRPr lang="tr-TR" dirty="0"/>
          </a:p>
        </p:txBody>
      </p:sp>
      <p:pic>
        <p:nvPicPr>
          <p:cNvPr id="1026" name="Picture 2" descr="C:\Users\User\Desktop\220px-Jerzy_Grotows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434339"/>
            <a:ext cx="2011363" cy="287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60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Yoksul tiyatro için yapılan bir eğitim örneği:</a:t>
            </a:r>
          </a:p>
          <a:p>
            <a:pPr marL="0" indent="0">
              <a:buNone/>
            </a:pPr>
            <a:r>
              <a:rPr lang="tr-TR" u="sng" dirty="0">
                <a:hlinkClick r:id="rId2"/>
              </a:rPr>
              <a:t>https://www.youtube.com/watch?v=dRyLLTvs00c</a:t>
            </a:r>
            <a:r>
              <a:rPr lang="tr-TR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644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Grotowski</a:t>
            </a:r>
            <a:r>
              <a:rPr lang="tr-TR" dirty="0"/>
              <a:t> oyun örneği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www.youtube.com/watch?v=rlUMyPLzkDg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>
                <a:hlinkClick r:id="rId3"/>
              </a:rPr>
              <a:t>https://www.youtube.com/watch?v=WQLYehzGtEE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025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Ekran Gösterisi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 Jerzy Grotowski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Jerzy Grotowski </dc:title>
  <dc:creator>nevra vardal</dc:creator>
  <cp:lastModifiedBy>nevra vardal</cp:lastModifiedBy>
  <cp:revision>1</cp:revision>
  <dcterms:created xsi:type="dcterms:W3CDTF">2020-05-21T15:42:41Z</dcterms:created>
  <dcterms:modified xsi:type="dcterms:W3CDTF">2020-05-21T15:51:17Z</dcterms:modified>
</cp:coreProperties>
</file>