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Esnek Gruplar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Bir Dersi Uyarlamanın Örneği: Ana Dili İngilizce Olmayan Öğrenciler (ADİOÖ)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71414"/>
            <a:ext cx="7651357" cy="62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429124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15" y="1784339"/>
            <a:ext cx="8983770" cy="3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Alıştırma veya Uygulama?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Alıştırma ve Uygulamanın Yeni Tanımları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Alıştırmanın Sağladıkları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Uygulamanın Sağladıkları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Alıştırma Ne Zaman Uygundur?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Öğrenemeyen Öğrenciler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Ev Ödevleri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Ev Ödevi Olarak Uygulama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Ev Ödevi Olarak Alıştırma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Ev Ödevleri İçin Destek Sağlama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286412" cy="3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Öğretimin Değerlendirme ile Yapılandırılması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 l="7845" r="-2615"/>
          <a:stretch>
            <a:fillRect/>
          </a:stretch>
        </p:blipFill>
        <p:spPr bwMode="auto">
          <a:xfrm>
            <a:off x="-32" y="71414"/>
            <a:ext cx="4928964" cy="560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3286148" cy="45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Probleme Dayalı Dersin Planlanması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de-DE" b="1" dirty="0" err="1" smtClean="0">
                <a:solidFill>
                  <a:srgbClr val="0070C0"/>
                </a:solidFill>
              </a:rPr>
              <a:t>Bir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Dersin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Geliştirilmesi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İçin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Planlama</a:t>
            </a:r>
            <a:r>
              <a:rPr lang="tr-TR" b="1" dirty="0" smtClean="0">
                <a:solidFill>
                  <a:srgbClr val="0070C0"/>
                </a:solidFill>
              </a:rPr>
              <a:t> Süreci</a:t>
            </a:r>
          </a:p>
          <a:p>
            <a:r>
              <a:rPr lang="tr-TR" b="1" dirty="0" smtClean="0"/>
              <a:t>Adım 1: Matematiğe ve Öğrenmeye Yönelik Amaçları Belirleme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0022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smtClean="0"/>
              <a:t>Adım 2: Öğrencilerinizin İhtiyaçlarını Dikkate Alma.</a:t>
            </a:r>
          </a:p>
          <a:p>
            <a:r>
              <a:rPr lang="es-ES" b="1" dirty="0" smtClean="0"/>
              <a:t>Adım 3: Bir Görevi Seçme, Tasarlama ve Uyarlama.</a:t>
            </a:r>
            <a:endParaRPr lang="tr-TR" b="1" dirty="0" smtClean="0"/>
          </a:p>
          <a:p>
            <a:r>
              <a:rPr lang="tr-TR" b="1" dirty="0" smtClean="0"/>
              <a:t>Adım 4: Dersin Değerlendirmesini Planlama.</a:t>
            </a:r>
          </a:p>
          <a:p>
            <a:r>
              <a:rPr lang="tr-TR" b="1" dirty="0" smtClean="0"/>
              <a:t>Adım 5: Ders </a:t>
            </a:r>
            <a:r>
              <a:rPr lang="tr-TR" b="1" i="1" dirty="0" smtClean="0"/>
              <a:t>Öncesini Planlama.</a:t>
            </a:r>
          </a:p>
          <a:p>
            <a:r>
              <a:rPr lang="tr-TR" b="1" dirty="0" smtClean="0"/>
              <a:t>Adım 6: Ders Sırasını Planlama.</a:t>
            </a:r>
          </a:p>
          <a:p>
            <a:r>
              <a:rPr lang="tr-TR" b="1" dirty="0" smtClean="0"/>
              <a:t>Adım 7: Ders Sonrasını Planlama.</a:t>
            </a:r>
          </a:p>
          <a:p>
            <a:r>
              <a:rPr lang="tr-TR" b="1" dirty="0" smtClean="0"/>
              <a:t>Adım 8: Dersin İçindeki Sıralamayı Kontrol Etme.</a:t>
            </a:r>
          </a:p>
          <a:p>
            <a:r>
              <a:rPr lang="tr-TR" b="1" dirty="0" smtClean="0"/>
              <a:t>Adım 9: Öğrenci Yaklaşımlarını Öngörme.</a:t>
            </a:r>
          </a:p>
          <a:p>
            <a:r>
              <a:rPr lang="tr-TR" b="1" dirty="0" smtClean="0"/>
              <a:t>Adım 10: Temel Soruları Belirleme.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Planlama Sürecinin Uygulanması</a:t>
            </a:r>
          </a:p>
          <a:p>
            <a:r>
              <a:rPr lang="tr-TR" b="1" dirty="0" smtClean="0"/>
              <a:t>Ders Örnekleri: Zenginleştirilmiş Dersler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Üç Aşamalı Dersle İlgili Farklı Durumlar</a:t>
            </a:r>
          </a:p>
          <a:p>
            <a:r>
              <a:rPr lang="tr-TR" sz="2700" b="1" dirty="0" smtClean="0"/>
              <a:t>Küçük Dersler</a:t>
            </a:r>
          </a:p>
          <a:p>
            <a:r>
              <a:rPr lang="tr-TR" sz="2700" b="1" dirty="0" smtClean="0"/>
              <a:t>İstasyon Çalışması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Kaynak Olarak Ders Kitapları</a:t>
            </a:r>
          </a:p>
          <a:p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Öğrenenlerin Hepsi İçin Planlama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Uyarlamalar ve Değişiklikler Yapma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572296" cy="47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Farklılaştırılmış Öğretim</a:t>
            </a:r>
          </a:p>
          <a:p>
            <a:r>
              <a:rPr lang="tr-TR" sz="2700" b="1" dirty="0" smtClean="0"/>
              <a:t>Basamaklandırılmış Dersler.</a:t>
            </a:r>
          </a:p>
          <a:p>
            <a:r>
              <a:rPr lang="tr-TR" sz="2700" dirty="0" smtClean="0"/>
              <a:t>Sadece </a:t>
            </a:r>
            <a:r>
              <a:rPr lang="tr-TR" sz="2700" i="1" dirty="0" smtClean="0"/>
              <a:t>içerikle ilgili zorluk düzeyi değil </a:t>
            </a:r>
            <a:r>
              <a:rPr lang="tr-TR" sz="2700" dirty="0" smtClean="0"/>
              <a:t>aynı zamanda aşağıdakilerin her biri de dikkate alınabilir: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Öğretmenin sağladığı yardım derecesi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Derslerin yapılandırılması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Verilen görev(</a:t>
            </a:r>
            <a:r>
              <a:rPr lang="tr-TR" sz="2700" i="1" dirty="0" err="1" smtClean="0"/>
              <a:t>lerin</a:t>
            </a:r>
            <a:r>
              <a:rPr lang="tr-TR" sz="2700" i="1" dirty="0" smtClean="0"/>
              <a:t>) karmaşıklığı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Sürecin karmaşıklığı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207</Words>
  <PresentationFormat>Ekran Gösterisi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KISIM I Matematik Öğretme: Temeller ve Perspektifler</vt:lpstr>
      <vt:lpstr>Slayt 3</vt:lpstr>
      <vt:lpstr>Probleme Dayalı Dersin Planlanması</vt:lpstr>
      <vt:lpstr>Slayt 5</vt:lpstr>
      <vt:lpstr>Slayt 6</vt:lpstr>
      <vt:lpstr>Slayt 7</vt:lpstr>
      <vt:lpstr>Öğrenenlerin Hepsi İçin Planlama</vt:lpstr>
      <vt:lpstr>Slayt 9</vt:lpstr>
      <vt:lpstr>Slayt 10</vt:lpstr>
      <vt:lpstr>Slayt 11</vt:lpstr>
      <vt:lpstr>Slayt 12</vt:lpstr>
      <vt:lpstr>Alıştırma veya Uygulama?</vt:lpstr>
      <vt:lpstr>Ev Ödevleri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12</cp:revision>
  <dcterms:created xsi:type="dcterms:W3CDTF">2015-06-01T11:06:26Z</dcterms:created>
  <dcterms:modified xsi:type="dcterms:W3CDTF">2015-06-10T14:17:55Z</dcterms:modified>
</cp:coreProperties>
</file>