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7"/>
  </p:notesMasterIdLst>
  <p:sldIdLst>
    <p:sldId id="329" r:id="rId2"/>
    <p:sldId id="431" r:id="rId3"/>
    <p:sldId id="432" r:id="rId4"/>
    <p:sldId id="436" r:id="rId5"/>
    <p:sldId id="437" r:id="rId6"/>
    <p:sldId id="440" r:id="rId7"/>
    <p:sldId id="442" r:id="rId8"/>
    <p:sldId id="445" r:id="rId9"/>
    <p:sldId id="295" r:id="rId10"/>
    <p:sldId id="458" r:id="rId11"/>
    <p:sldId id="460" r:id="rId12"/>
    <p:sldId id="464" r:id="rId13"/>
    <p:sldId id="467" r:id="rId14"/>
    <p:sldId id="465" r:id="rId15"/>
    <p:sldId id="312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3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6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eb385fbd599c2de" providerId="LiveId" clId="{E9348CC1-7A69-40DE-A0EB-B10A22764875}"/>
    <pc:docChg chg="undo custSel addSld delSld modSld sldOrd">
      <pc:chgData name="" userId="6eb385fbd599c2de" providerId="LiveId" clId="{E9348CC1-7A69-40DE-A0EB-B10A22764875}" dt="2021-11-01T13:24:07.336" v="11560" actId="20577"/>
      <pc:docMkLst>
        <pc:docMk/>
      </pc:docMkLst>
      <pc:sldChg chg="modSp">
        <pc:chgData name="" userId="6eb385fbd599c2de" providerId="LiveId" clId="{E9348CC1-7A69-40DE-A0EB-B10A22764875}" dt="2021-10-20T10:20:44.768" v="174" actId="5793"/>
        <pc:sldMkLst>
          <pc:docMk/>
          <pc:sldMk cId="725422698" sldId="295"/>
        </pc:sldMkLst>
        <pc:spChg chg="mod">
          <ac:chgData name="" userId="6eb385fbd599c2de" providerId="LiveId" clId="{E9348CC1-7A69-40DE-A0EB-B10A22764875}" dt="2021-10-20T10:20:44.768" v="174" actId="5793"/>
          <ac:spMkLst>
            <pc:docMk/>
            <pc:sldMk cId="725422698" sldId="295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31T00:12:22.625" v="2909" actId="5793"/>
        <pc:sldMkLst>
          <pc:docMk/>
          <pc:sldMk cId="3438662416" sldId="313"/>
        </pc:sldMkLst>
        <pc:spChg chg="mod">
          <ac:chgData name="" userId="6eb385fbd599c2de" providerId="LiveId" clId="{E9348CC1-7A69-40DE-A0EB-B10A22764875}" dt="2021-10-31T00:12:22.625" v="2909" actId="5793"/>
          <ac:spMkLst>
            <pc:docMk/>
            <pc:sldMk cId="3438662416" sldId="313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10:01:34.625" v="67" actId="20577"/>
        <pc:sldMkLst>
          <pc:docMk/>
          <pc:sldMk cId="2991185891" sldId="314"/>
        </pc:sldMkLst>
        <pc:spChg chg="mod">
          <ac:chgData name="" userId="6eb385fbd599c2de" providerId="LiveId" clId="{E9348CC1-7A69-40DE-A0EB-B10A22764875}" dt="2021-10-20T10:01:34.625" v="67" actId="20577"/>
          <ac:spMkLst>
            <pc:docMk/>
            <pc:sldMk cId="2991185891" sldId="314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10:01:48.035" v="69" actId="255"/>
        <pc:sldMkLst>
          <pc:docMk/>
          <pc:sldMk cId="3994205284" sldId="315"/>
        </pc:sldMkLst>
        <pc:spChg chg="mod">
          <ac:chgData name="" userId="6eb385fbd599c2de" providerId="LiveId" clId="{E9348CC1-7A69-40DE-A0EB-B10A22764875}" dt="2021-10-20T10:01:48.035" v="69" actId="255"/>
          <ac:spMkLst>
            <pc:docMk/>
            <pc:sldMk cId="3994205284" sldId="315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09:49:53.951" v="10" actId="113"/>
        <pc:sldMkLst>
          <pc:docMk/>
          <pc:sldMk cId="1100352152" sldId="319"/>
        </pc:sldMkLst>
        <pc:spChg chg="mod">
          <ac:chgData name="" userId="6eb385fbd599c2de" providerId="LiveId" clId="{E9348CC1-7A69-40DE-A0EB-B10A22764875}" dt="2021-10-20T09:49:53.951" v="10" actId="113"/>
          <ac:spMkLst>
            <pc:docMk/>
            <pc:sldMk cId="1100352152" sldId="319"/>
            <ac:spMk id="6" creationId="{00000000-0000-0000-0000-000000000000}"/>
          </ac:spMkLst>
        </pc:spChg>
      </pc:sldChg>
      <pc:sldChg chg="modSp ord">
        <pc:chgData name="" userId="6eb385fbd599c2de" providerId="LiveId" clId="{E9348CC1-7A69-40DE-A0EB-B10A22764875}" dt="2021-10-31T00:13:51.886" v="2950"/>
        <pc:sldMkLst>
          <pc:docMk/>
          <pc:sldMk cId="1698582321" sldId="320"/>
        </pc:sldMkLst>
        <pc:spChg chg="mod">
          <ac:chgData name="" userId="6eb385fbd599c2de" providerId="LiveId" clId="{E9348CC1-7A69-40DE-A0EB-B10A22764875}" dt="2021-10-20T09:51:23.857" v="46" actId="113"/>
          <ac:spMkLst>
            <pc:docMk/>
            <pc:sldMk cId="1698582321" sldId="320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31T00:14:11.029" v="2963" actId="27636"/>
        <pc:sldMkLst>
          <pc:docMk/>
          <pc:sldMk cId="537591538" sldId="321"/>
        </pc:sldMkLst>
        <pc:spChg chg="mod">
          <ac:chgData name="" userId="6eb385fbd599c2de" providerId="LiveId" clId="{E9348CC1-7A69-40DE-A0EB-B10A22764875}" dt="2021-10-31T00:14:11.029" v="2963" actId="27636"/>
          <ac:spMkLst>
            <pc:docMk/>
            <pc:sldMk cId="537591538" sldId="321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20T09:55:04.849" v="52" actId="207"/>
          <ac:spMkLst>
            <pc:docMk/>
            <pc:sldMk cId="537591538" sldId="321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0T23:47:59.466" v="1912" actId="20577"/>
        <pc:sldMkLst>
          <pc:docMk/>
          <pc:sldMk cId="3996827414" sldId="322"/>
        </pc:sldMkLst>
        <pc:spChg chg="mod">
          <ac:chgData name="" userId="6eb385fbd599c2de" providerId="LiveId" clId="{E9348CC1-7A69-40DE-A0EB-B10A22764875}" dt="2021-10-30T23:41:03.308" v="1254" actId="20577"/>
          <ac:spMkLst>
            <pc:docMk/>
            <pc:sldMk cId="3996827414" sldId="322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47:59.466" v="1912" actId="20577"/>
          <ac:spMkLst>
            <pc:docMk/>
            <pc:sldMk cId="3996827414" sldId="322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0T23:42:36.965" v="1295" actId="122"/>
        <pc:sldMkLst>
          <pc:docMk/>
          <pc:sldMk cId="2124902206" sldId="323"/>
        </pc:sldMkLst>
        <pc:spChg chg="mod">
          <ac:chgData name="" userId="6eb385fbd599c2de" providerId="LiveId" clId="{E9348CC1-7A69-40DE-A0EB-B10A22764875}" dt="2021-10-30T23:42:36.965" v="1295" actId="122"/>
          <ac:spMkLst>
            <pc:docMk/>
            <pc:sldMk cId="2124902206" sldId="323"/>
            <ac:spMk id="10" creationId="{5ABB27DF-990F-4D50-84D3-61E62F46C3E1}"/>
          </ac:spMkLst>
        </pc:spChg>
      </pc:sldChg>
      <pc:sldChg chg="add">
        <pc:chgData name="" userId="6eb385fbd599c2de" providerId="LiveId" clId="{E9348CC1-7A69-40DE-A0EB-B10A22764875}" dt="2021-10-30T23:48:25.384" v="1914"/>
        <pc:sldMkLst>
          <pc:docMk/>
          <pc:sldMk cId="2094619115" sldId="324"/>
        </pc:sldMkLst>
      </pc:sldChg>
      <pc:sldChg chg="ord">
        <pc:chgData name="" userId="6eb385fbd599c2de" providerId="LiveId" clId="{E9348CC1-7A69-40DE-A0EB-B10A22764875}" dt="2021-10-20T10:21:13.325" v="175"/>
        <pc:sldMkLst>
          <pc:docMk/>
          <pc:sldMk cId="1582199281" sldId="347"/>
        </pc:sldMkLst>
      </pc:sldChg>
      <pc:sldChg chg="modSp">
        <pc:chgData name="" userId="6eb385fbd599c2de" providerId="LiveId" clId="{E9348CC1-7A69-40DE-A0EB-B10A22764875}" dt="2021-10-30T23:27:57.128" v="366" actId="404"/>
        <pc:sldMkLst>
          <pc:docMk/>
          <pc:sldMk cId="3238965579" sldId="348"/>
        </pc:sldMkLst>
        <pc:spChg chg="mod">
          <ac:chgData name="" userId="6eb385fbd599c2de" providerId="LiveId" clId="{E9348CC1-7A69-40DE-A0EB-B10A22764875}" dt="2021-10-30T23:27:57.128" v="366" actId="404"/>
          <ac:spMkLst>
            <pc:docMk/>
            <pc:sldMk cId="3238965579" sldId="348"/>
            <ac:spMk id="7" creationId="{0BC4CDE4-4B0C-495C-A2C4-DE9CB1AE38E9}"/>
          </ac:spMkLst>
        </pc:spChg>
      </pc:sldChg>
      <pc:sldChg chg="modSp del">
        <pc:chgData name="" userId="6eb385fbd599c2de" providerId="LiveId" clId="{E9348CC1-7A69-40DE-A0EB-B10A22764875}" dt="2021-10-31T02:33:17.380" v="10018" actId="2696"/>
        <pc:sldMkLst>
          <pc:docMk/>
          <pc:sldMk cId="0" sldId="386"/>
        </pc:sldMkLst>
        <pc:graphicFrameChg chg="mod">
          <ac:chgData name="" userId="6eb385fbd599c2de" providerId="LiveId" clId="{E9348CC1-7A69-40DE-A0EB-B10A22764875}" dt="2021-10-20T10:04:43.875" v="167" actId="20577"/>
          <ac:graphicFrameMkLst>
            <pc:docMk/>
            <pc:sldMk cId="0" sldId="386"/>
            <ac:graphicFrameMk id="4" creationId="{00000000-0000-0000-0000-000000000000}"/>
          </ac:graphicFrameMkLst>
        </pc:graphicFrameChg>
      </pc:sldChg>
      <pc:sldChg chg="del">
        <pc:chgData name="" userId="6eb385fbd599c2de" providerId="LiveId" clId="{E9348CC1-7A69-40DE-A0EB-B10A22764875}" dt="2021-10-31T02:33:18.672" v="10022" actId="2696"/>
        <pc:sldMkLst>
          <pc:docMk/>
          <pc:sldMk cId="0" sldId="387"/>
        </pc:sldMkLst>
      </pc:sldChg>
      <pc:sldChg chg="del">
        <pc:chgData name="" userId="6eb385fbd599c2de" providerId="LiveId" clId="{E9348CC1-7A69-40DE-A0EB-B10A22764875}" dt="2021-10-31T02:33:18.861" v="10023" actId="2696"/>
        <pc:sldMkLst>
          <pc:docMk/>
          <pc:sldMk cId="0" sldId="388"/>
        </pc:sldMkLst>
      </pc:sldChg>
      <pc:sldChg chg="del">
        <pc:chgData name="" userId="6eb385fbd599c2de" providerId="LiveId" clId="{E9348CC1-7A69-40DE-A0EB-B10A22764875}" dt="2021-10-31T02:33:18.114" v="10020" actId="2696"/>
        <pc:sldMkLst>
          <pc:docMk/>
          <pc:sldMk cId="0" sldId="389"/>
        </pc:sldMkLst>
      </pc:sldChg>
      <pc:sldChg chg="del">
        <pc:chgData name="" userId="6eb385fbd599c2de" providerId="LiveId" clId="{E9348CC1-7A69-40DE-A0EB-B10A22764875}" dt="2021-10-31T02:33:19.035" v="10024" actId="2696"/>
        <pc:sldMkLst>
          <pc:docMk/>
          <pc:sldMk cId="0" sldId="390"/>
        </pc:sldMkLst>
      </pc:sldChg>
      <pc:sldChg chg="del">
        <pc:chgData name="" userId="6eb385fbd599c2de" providerId="LiveId" clId="{E9348CC1-7A69-40DE-A0EB-B10A22764875}" dt="2021-10-31T02:33:21.429" v="10033" actId="2696"/>
        <pc:sldMkLst>
          <pc:docMk/>
          <pc:sldMk cId="0" sldId="394"/>
        </pc:sldMkLst>
      </pc:sldChg>
      <pc:sldChg chg="del">
        <pc:chgData name="" userId="6eb385fbd599c2de" providerId="LiveId" clId="{E9348CC1-7A69-40DE-A0EB-B10A22764875}" dt="2021-10-31T02:33:20.612" v="10031" actId="2696"/>
        <pc:sldMkLst>
          <pc:docMk/>
          <pc:sldMk cId="0" sldId="395"/>
        </pc:sldMkLst>
      </pc:sldChg>
      <pc:sldChg chg="del">
        <pc:chgData name="" userId="6eb385fbd599c2de" providerId="LiveId" clId="{E9348CC1-7A69-40DE-A0EB-B10A22764875}" dt="2021-10-31T02:33:21.901" v="10034" actId="2696"/>
        <pc:sldMkLst>
          <pc:docMk/>
          <pc:sldMk cId="0" sldId="398"/>
        </pc:sldMkLst>
      </pc:sldChg>
      <pc:sldChg chg="del">
        <pc:chgData name="" userId="6eb385fbd599c2de" providerId="LiveId" clId="{E9348CC1-7A69-40DE-A0EB-B10A22764875}" dt="2021-10-31T02:33:18.374" v="10021" actId="2696"/>
        <pc:sldMkLst>
          <pc:docMk/>
          <pc:sldMk cId="0" sldId="400"/>
        </pc:sldMkLst>
      </pc:sldChg>
      <pc:sldChg chg="del">
        <pc:chgData name="" userId="6eb385fbd599c2de" providerId="LiveId" clId="{E9348CC1-7A69-40DE-A0EB-B10A22764875}" dt="2021-10-31T02:33:17.783" v="10019" actId="2696"/>
        <pc:sldMkLst>
          <pc:docMk/>
          <pc:sldMk cId="0" sldId="401"/>
        </pc:sldMkLst>
      </pc:sldChg>
      <pc:sldChg chg="del">
        <pc:chgData name="" userId="6eb385fbd599c2de" providerId="LiveId" clId="{E9348CC1-7A69-40DE-A0EB-B10A22764875}" dt="2021-10-31T02:33:19.194" v="10025" actId="2696"/>
        <pc:sldMkLst>
          <pc:docMk/>
          <pc:sldMk cId="0" sldId="402"/>
        </pc:sldMkLst>
      </pc:sldChg>
      <pc:sldChg chg="del">
        <pc:chgData name="" userId="6eb385fbd599c2de" providerId="LiveId" clId="{E9348CC1-7A69-40DE-A0EB-B10A22764875}" dt="2021-10-31T02:33:19.361" v="10026" actId="2696"/>
        <pc:sldMkLst>
          <pc:docMk/>
          <pc:sldMk cId="2282687094" sldId="403"/>
        </pc:sldMkLst>
      </pc:sldChg>
      <pc:sldChg chg="del">
        <pc:chgData name="" userId="6eb385fbd599c2de" providerId="LiveId" clId="{E9348CC1-7A69-40DE-A0EB-B10A22764875}" dt="2021-10-31T02:33:19.514" v="10027" actId="2696"/>
        <pc:sldMkLst>
          <pc:docMk/>
          <pc:sldMk cId="4143324440" sldId="406"/>
        </pc:sldMkLst>
      </pc:sldChg>
      <pc:sldChg chg="del">
        <pc:chgData name="" userId="6eb385fbd599c2de" providerId="LiveId" clId="{E9348CC1-7A69-40DE-A0EB-B10A22764875}" dt="2021-10-31T02:33:19.684" v="10028" actId="2696"/>
        <pc:sldMkLst>
          <pc:docMk/>
          <pc:sldMk cId="572757547" sldId="407"/>
        </pc:sldMkLst>
      </pc:sldChg>
      <pc:sldChg chg="del">
        <pc:chgData name="" userId="6eb385fbd599c2de" providerId="LiveId" clId="{E9348CC1-7A69-40DE-A0EB-B10A22764875}" dt="2021-10-31T02:33:19.877" v="10029" actId="2696"/>
        <pc:sldMkLst>
          <pc:docMk/>
          <pc:sldMk cId="1023310512" sldId="408"/>
        </pc:sldMkLst>
      </pc:sldChg>
      <pc:sldChg chg="del">
        <pc:chgData name="" userId="6eb385fbd599c2de" providerId="LiveId" clId="{E9348CC1-7A69-40DE-A0EB-B10A22764875}" dt="2021-10-31T02:33:20.362" v="10030" actId="2696"/>
        <pc:sldMkLst>
          <pc:docMk/>
          <pc:sldMk cId="0" sldId="409"/>
        </pc:sldMkLst>
      </pc:sldChg>
      <pc:sldChg chg="del">
        <pc:chgData name="" userId="6eb385fbd599c2de" providerId="LiveId" clId="{E9348CC1-7A69-40DE-A0EB-B10A22764875}" dt="2021-10-31T02:33:21.130" v="10032" actId="2696"/>
        <pc:sldMkLst>
          <pc:docMk/>
          <pc:sldMk cId="0" sldId="411"/>
        </pc:sldMkLst>
      </pc:sldChg>
      <pc:sldChg chg="modSp">
        <pc:chgData name="" userId="6eb385fbd599c2de" providerId="LiveId" clId="{E9348CC1-7A69-40DE-A0EB-B10A22764875}" dt="2021-10-30T23:26:07.823" v="302" actId="255"/>
        <pc:sldMkLst>
          <pc:docMk/>
          <pc:sldMk cId="1403095468" sldId="412"/>
        </pc:sldMkLst>
        <pc:graphicFrameChg chg="mod">
          <ac:chgData name="" userId="6eb385fbd599c2de" providerId="LiveId" clId="{E9348CC1-7A69-40DE-A0EB-B10A22764875}" dt="2021-10-30T23:26:07.823" v="302" actId="255"/>
          <ac:graphicFrameMkLst>
            <pc:docMk/>
            <pc:sldMk cId="1403095468" sldId="412"/>
            <ac:graphicFrameMk id="8" creationId="{3E496BEF-6DF4-4DCB-AA3D-C97C4891F870}"/>
          </ac:graphicFrameMkLst>
        </pc:graphicFrameChg>
      </pc:sldChg>
      <pc:sldChg chg="add">
        <pc:chgData name="" userId="6eb385fbd599c2de" providerId="LiveId" clId="{E9348CC1-7A69-40DE-A0EB-B10A22764875}" dt="2021-10-30T23:27:22.495" v="303"/>
        <pc:sldMkLst>
          <pc:docMk/>
          <pc:sldMk cId="820282924" sldId="414"/>
        </pc:sldMkLst>
      </pc:sldChg>
      <pc:sldChg chg="modSp add">
        <pc:chgData name="" userId="6eb385fbd599c2de" providerId="LiveId" clId="{E9348CC1-7A69-40DE-A0EB-B10A22764875}" dt="2021-10-30T23:34:12.071" v="818" actId="5793"/>
        <pc:sldMkLst>
          <pc:docMk/>
          <pc:sldMk cId="3151329040" sldId="415"/>
        </pc:sldMkLst>
        <pc:spChg chg="mod">
          <ac:chgData name="" userId="6eb385fbd599c2de" providerId="LiveId" clId="{E9348CC1-7A69-40DE-A0EB-B10A22764875}" dt="2021-10-30T23:33:54.088" v="814" actId="404"/>
          <ac:spMkLst>
            <pc:docMk/>
            <pc:sldMk cId="3151329040" sldId="415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34:12.071" v="818" actId="5793"/>
          <ac:spMkLst>
            <pc:docMk/>
            <pc:sldMk cId="3151329040" sldId="415"/>
            <ac:spMk id="6" creationId="{00000000-0000-0000-0000-000000000000}"/>
          </ac:spMkLst>
        </pc:spChg>
      </pc:sldChg>
      <pc:sldChg chg="modSp add ord">
        <pc:chgData name="" userId="6eb385fbd599c2de" providerId="LiveId" clId="{E9348CC1-7A69-40DE-A0EB-B10A22764875}" dt="2021-10-30T23:46:56.590" v="1880" actId="20577"/>
        <pc:sldMkLst>
          <pc:docMk/>
          <pc:sldMk cId="1935580089" sldId="416"/>
        </pc:sldMkLst>
        <pc:spChg chg="mod">
          <ac:chgData name="" userId="6eb385fbd599c2de" providerId="LiveId" clId="{E9348CC1-7A69-40DE-A0EB-B10A22764875}" dt="2021-10-30T23:42:55.094" v="1318" actId="20577"/>
          <ac:spMkLst>
            <pc:docMk/>
            <pc:sldMk cId="1935580089" sldId="416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46:56.590" v="1880" actId="20577"/>
          <ac:spMkLst>
            <pc:docMk/>
            <pc:sldMk cId="1935580089" sldId="416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0:07:42.398" v="2592" actId="20577"/>
        <pc:sldMkLst>
          <pc:docMk/>
          <pc:sldMk cId="3427019701" sldId="417"/>
        </pc:sldMkLst>
        <pc:spChg chg="mod">
          <ac:chgData name="" userId="6eb385fbd599c2de" providerId="LiveId" clId="{E9348CC1-7A69-40DE-A0EB-B10A22764875}" dt="2021-10-31T00:04:18.101" v="2086" actId="20577"/>
          <ac:spMkLst>
            <pc:docMk/>
            <pc:sldMk cId="3427019701" sldId="417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07:42.398" v="2592" actId="20577"/>
          <ac:spMkLst>
            <pc:docMk/>
            <pc:sldMk cId="3427019701" sldId="417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02:58.402" v="1915" actId="2696"/>
        <pc:sldMkLst>
          <pc:docMk/>
          <pc:sldMk cId="3838368278" sldId="417"/>
        </pc:sldMkLst>
      </pc:sldChg>
      <pc:sldChg chg="addSp delSp modSp add">
        <pc:chgData name="" userId="6eb385fbd599c2de" providerId="LiveId" clId="{E9348CC1-7A69-40DE-A0EB-B10A22764875}" dt="2021-10-31T00:42:34.795" v="3969" actId="122"/>
        <pc:sldMkLst>
          <pc:docMk/>
          <pc:sldMk cId="1701399410" sldId="418"/>
        </pc:sldMkLst>
        <pc:spChg chg="mod">
          <ac:chgData name="" userId="6eb385fbd599c2de" providerId="LiveId" clId="{E9348CC1-7A69-40DE-A0EB-B10A22764875}" dt="2021-10-31T00:40:48.233" v="3894" actId="1076"/>
          <ac:spMkLst>
            <pc:docMk/>
            <pc:sldMk cId="1701399410" sldId="418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40:40.985" v="3893" actId="27636"/>
          <ac:spMkLst>
            <pc:docMk/>
            <pc:sldMk cId="1701399410" sldId="418"/>
            <ac:spMk id="5" creationId="{00000000-0000-0000-0000-000000000000}"/>
          </ac:spMkLst>
        </pc:spChg>
        <pc:spChg chg="del">
          <ac:chgData name="" userId="6eb385fbd599c2de" providerId="LiveId" clId="{E9348CC1-7A69-40DE-A0EB-B10A22764875}" dt="2021-10-31T00:40:08.784" v="3864" actId="478"/>
          <ac:spMkLst>
            <pc:docMk/>
            <pc:sldMk cId="1701399410" sldId="418"/>
            <ac:spMk id="6" creationId="{00000000-0000-0000-0000-000000000000}"/>
          </ac:spMkLst>
        </pc:spChg>
        <pc:spChg chg="add mod">
          <ac:chgData name="" userId="6eb385fbd599c2de" providerId="LiveId" clId="{E9348CC1-7A69-40DE-A0EB-B10A22764875}" dt="2021-10-31T00:41:42.834" v="3900" actId="207"/>
          <ac:spMkLst>
            <pc:docMk/>
            <pc:sldMk cId="1701399410" sldId="418"/>
            <ac:spMk id="8" creationId="{06795E5F-FEC6-49A1-A437-4B7E55F870BC}"/>
          </ac:spMkLst>
        </pc:spChg>
        <pc:spChg chg="add mod">
          <ac:chgData name="" userId="6eb385fbd599c2de" providerId="LiveId" clId="{E9348CC1-7A69-40DE-A0EB-B10A22764875}" dt="2021-10-31T00:42:05.789" v="3906" actId="13822"/>
          <ac:spMkLst>
            <pc:docMk/>
            <pc:sldMk cId="1701399410" sldId="418"/>
            <ac:spMk id="9" creationId="{4C418734-7FA0-4AB0-A413-F5A5455F6D7A}"/>
          </ac:spMkLst>
        </pc:spChg>
        <pc:spChg chg="add mod">
          <ac:chgData name="" userId="6eb385fbd599c2de" providerId="LiveId" clId="{E9348CC1-7A69-40DE-A0EB-B10A22764875}" dt="2021-10-31T00:42:34.795" v="3969" actId="122"/>
          <ac:spMkLst>
            <pc:docMk/>
            <pc:sldMk cId="1701399410" sldId="418"/>
            <ac:spMk id="10" creationId="{947CDFCA-1F56-4A36-8CC9-70ECA4F17DD7}"/>
          </ac:spMkLst>
        </pc:spChg>
        <pc:picChg chg="add mod">
          <ac:chgData name="" userId="6eb385fbd599c2de" providerId="LiveId" clId="{E9348CC1-7A69-40DE-A0EB-B10A22764875}" dt="2021-10-31T00:41:53.963" v="3903" actId="1076"/>
          <ac:picMkLst>
            <pc:docMk/>
            <pc:sldMk cId="1701399410" sldId="418"/>
            <ac:picMk id="7" creationId="{5CF63431-D5AC-4C9C-8C7E-E551F6FE1D85}"/>
          </ac:picMkLst>
        </pc:picChg>
      </pc:sldChg>
      <pc:sldChg chg="add del">
        <pc:chgData name="" userId="6eb385fbd599c2de" providerId="LiveId" clId="{E9348CC1-7A69-40DE-A0EB-B10A22764875}" dt="2021-10-31T00:43:21.577" v="3970" actId="2696"/>
        <pc:sldMkLst>
          <pc:docMk/>
          <pc:sldMk cId="1024581107" sldId="419"/>
        </pc:sldMkLst>
      </pc:sldChg>
      <pc:sldChg chg="modSp add">
        <pc:chgData name="" userId="6eb385fbd599c2de" providerId="LiveId" clId="{E9348CC1-7A69-40DE-A0EB-B10A22764875}" dt="2021-10-31T00:57:19.360" v="5440" actId="20577"/>
        <pc:sldMkLst>
          <pc:docMk/>
          <pc:sldMk cId="2275295373" sldId="419"/>
        </pc:sldMkLst>
        <pc:spChg chg="mod">
          <ac:chgData name="" userId="6eb385fbd599c2de" providerId="LiveId" clId="{E9348CC1-7A69-40DE-A0EB-B10A22764875}" dt="2021-10-31T00:43:39.279" v="4024" actId="20577"/>
          <ac:spMkLst>
            <pc:docMk/>
            <pc:sldMk cId="2275295373" sldId="419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57:19.360" v="5440" actId="20577"/>
          <ac:spMkLst>
            <pc:docMk/>
            <pc:sldMk cId="2275295373" sldId="419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1:04:54.201" v="6312" actId="27636"/>
        <pc:sldMkLst>
          <pc:docMk/>
          <pc:sldMk cId="730051291" sldId="420"/>
        </pc:sldMkLst>
        <pc:spChg chg="mod">
          <ac:chgData name="" userId="6eb385fbd599c2de" providerId="LiveId" clId="{E9348CC1-7A69-40DE-A0EB-B10A22764875}" dt="2021-10-31T01:00:18.732" v="5585" actId="20577"/>
          <ac:spMkLst>
            <pc:docMk/>
            <pc:sldMk cId="730051291" sldId="420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04:54.201" v="6312" actId="27636"/>
          <ac:spMkLst>
            <pc:docMk/>
            <pc:sldMk cId="730051291" sldId="420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27" v="5447" actId="2696"/>
        <pc:sldMkLst>
          <pc:docMk/>
          <pc:sldMk cId="1030274114" sldId="420"/>
        </pc:sldMkLst>
      </pc:sldChg>
      <pc:sldChg chg="add del">
        <pc:chgData name="" userId="6eb385fbd599c2de" providerId="LiveId" clId="{E9348CC1-7A69-40DE-A0EB-B10A22764875}" dt="2021-10-31T00:57:59.011" v="5446" actId="2696"/>
        <pc:sldMkLst>
          <pc:docMk/>
          <pc:sldMk cId="2440671631" sldId="421"/>
        </pc:sldMkLst>
      </pc:sldChg>
      <pc:sldChg chg="modSp add">
        <pc:chgData name="" userId="6eb385fbd599c2de" providerId="LiveId" clId="{E9348CC1-7A69-40DE-A0EB-B10A22764875}" dt="2021-10-31T01:52:30.378" v="7528" actId="20577"/>
        <pc:sldMkLst>
          <pc:docMk/>
          <pc:sldMk cId="3643304224" sldId="421"/>
        </pc:sldMkLst>
        <pc:spChg chg="mod">
          <ac:chgData name="" userId="6eb385fbd599c2de" providerId="LiveId" clId="{E9348CC1-7A69-40DE-A0EB-B10A22764875}" dt="2021-10-31T01:14:59.818" v="6391" actId="20577"/>
          <ac:spMkLst>
            <pc:docMk/>
            <pc:sldMk cId="3643304224" sldId="421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2:30.378" v="7528" actId="20577"/>
          <ac:spMkLst>
            <pc:docMk/>
            <pc:sldMk cId="3643304224" sldId="421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11" v="5444" actId="2696"/>
        <pc:sldMkLst>
          <pc:docMk/>
          <pc:sldMk cId="1234165287" sldId="422"/>
        </pc:sldMkLst>
      </pc:sldChg>
      <pc:sldChg chg="modSp add">
        <pc:chgData name="" userId="6eb385fbd599c2de" providerId="LiveId" clId="{E9348CC1-7A69-40DE-A0EB-B10A22764875}" dt="2021-10-31T01:59:01.874" v="8010" actId="20577"/>
        <pc:sldMkLst>
          <pc:docMk/>
          <pc:sldMk cId="1945899243" sldId="422"/>
        </pc:sldMkLst>
        <pc:spChg chg="mod">
          <ac:chgData name="" userId="6eb385fbd599c2de" providerId="LiveId" clId="{E9348CC1-7A69-40DE-A0EB-B10A22764875}" dt="2021-10-31T01:20:52.426" v="7038" actId="27636"/>
          <ac:spMkLst>
            <pc:docMk/>
            <pc:sldMk cId="1945899243" sldId="422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9:01.874" v="8010" actId="20577"/>
          <ac:spMkLst>
            <pc:docMk/>
            <pc:sldMk cId="1945899243" sldId="422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07" v="5443" actId="2696"/>
        <pc:sldMkLst>
          <pc:docMk/>
          <pc:sldMk cId="1697440509" sldId="423"/>
        </pc:sldMkLst>
      </pc:sldChg>
      <pc:sldChg chg="addSp delSp modSp add">
        <pc:chgData name="" userId="6eb385fbd599c2de" providerId="LiveId" clId="{E9348CC1-7A69-40DE-A0EB-B10A22764875}" dt="2021-10-31T01:54:22.957" v="7561" actId="14100"/>
        <pc:sldMkLst>
          <pc:docMk/>
          <pc:sldMk cId="2702953954" sldId="423"/>
        </pc:sldMkLst>
        <pc:spChg chg="mod">
          <ac:chgData name="" userId="6eb385fbd599c2de" providerId="LiveId" clId="{E9348CC1-7A69-40DE-A0EB-B10A22764875}" dt="2021-10-31T01:54:01.128" v="7555" actId="20577"/>
          <ac:spMkLst>
            <pc:docMk/>
            <pc:sldMk cId="2702953954" sldId="423"/>
            <ac:spMk id="2" creationId="{00000000-0000-0000-0000-000000000000}"/>
          </ac:spMkLst>
        </pc:spChg>
        <pc:spChg chg="del">
          <ac:chgData name="" userId="6eb385fbd599c2de" providerId="LiveId" clId="{E9348CC1-7A69-40DE-A0EB-B10A22764875}" dt="2021-10-31T01:54:04.037" v="7556" actId="478"/>
          <ac:spMkLst>
            <pc:docMk/>
            <pc:sldMk cId="2702953954" sldId="423"/>
            <ac:spMk id="6" creationId="{00000000-0000-0000-0000-000000000000}"/>
          </ac:spMkLst>
        </pc:spChg>
        <pc:spChg chg="add del">
          <ac:chgData name="" userId="6eb385fbd599c2de" providerId="LiveId" clId="{E9348CC1-7A69-40DE-A0EB-B10A22764875}" dt="2021-10-31T01:54:08.579" v="7558" actId="478"/>
          <ac:spMkLst>
            <pc:docMk/>
            <pc:sldMk cId="2702953954" sldId="423"/>
            <ac:spMk id="7" creationId="{DA3AA4C8-802C-424C-A7B2-54C07BED3F0B}"/>
          </ac:spMkLst>
        </pc:spChg>
        <pc:picChg chg="add mod">
          <ac:chgData name="" userId="6eb385fbd599c2de" providerId="LiveId" clId="{E9348CC1-7A69-40DE-A0EB-B10A22764875}" dt="2021-10-31T01:54:22.957" v="7561" actId="14100"/>
          <ac:picMkLst>
            <pc:docMk/>
            <pc:sldMk cId="2702953954" sldId="423"/>
            <ac:picMk id="8" creationId="{9E964F0E-C0B2-475E-AD43-07C220B1B14A}"/>
          </ac:picMkLst>
        </pc:picChg>
      </pc:sldChg>
      <pc:sldChg chg="add del">
        <pc:chgData name="" userId="6eb385fbd599c2de" providerId="LiveId" clId="{E9348CC1-7A69-40DE-A0EB-B10A22764875}" dt="2021-10-31T00:57:59.001" v="5442" actId="2696"/>
        <pc:sldMkLst>
          <pc:docMk/>
          <pc:sldMk cId="1377937011" sldId="424"/>
        </pc:sldMkLst>
      </pc:sldChg>
      <pc:sldChg chg="modSp add">
        <pc:chgData name="" userId="6eb385fbd599c2de" providerId="LiveId" clId="{E9348CC1-7A69-40DE-A0EB-B10A22764875}" dt="2021-10-31T02:06:31.387" v="8722" actId="20577"/>
        <pc:sldMkLst>
          <pc:docMk/>
          <pc:sldMk cId="3796204631" sldId="424"/>
        </pc:sldMkLst>
        <pc:spChg chg="mod">
          <ac:chgData name="" userId="6eb385fbd599c2de" providerId="LiveId" clId="{E9348CC1-7A69-40DE-A0EB-B10A22764875}" dt="2021-10-31T02:00:40.315" v="8048" actId="20577"/>
          <ac:spMkLst>
            <pc:docMk/>
            <pc:sldMk cId="3796204631" sldId="424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2:06:05.863" v="8621" actId="20577"/>
          <ac:spMkLst>
            <pc:docMk/>
            <pc:sldMk cId="3796204631" sldId="424"/>
            <ac:spMk id="4" creationId="{00000000-0000-0000-0000-000000000000}"/>
          </ac:spMkLst>
        </pc:spChg>
        <pc:spChg chg="mod">
          <ac:chgData name="" userId="6eb385fbd599c2de" providerId="LiveId" clId="{E9348CC1-7A69-40DE-A0EB-B10A22764875}" dt="2021-10-31T02:06:31.387" v="8722" actId="20577"/>
          <ac:spMkLst>
            <pc:docMk/>
            <pc:sldMk cId="3796204631" sldId="424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0:49:23.636" v="4665" actId="20577"/>
        <pc:sldMkLst>
          <pc:docMk/>
          <pc:sldMk cId="2957755815" sldId="425"/>
        </pc:sldMkLst>
        <pc:spChg chg="mod">
          <ac:chgData name="" userId="6eb385fbd599c2de" providerId="LiveId" clId="{E9348CC1-7A69-40DE-A0EB-B10A22764875}" dt="2021-10-31T00:13:12.723" v="2949" actId="20577"/>
          <ac:spMkLst>
            <pc:docMk/>
            <pc:sldMk cId="2957755815" sldId="425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49:23.636" v="4665" actId="20577"/>
          <ac:spMkLst>
            <pc:docMk/>
            <pc:sldMk cId="2957755815" sldId="425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11" v="5445" actId="2696"/>
        <pc:sldMkLst>
          <pc:docMk/>
          <pc:sldMk cId="1615274529" sldId="426"/>
        </pc:sldMkLst>
      </pc:sldChg>
      <pc:sldChg chg="modSp add">
        <pc:chgData name="" userId="6eb385fbd599c2de" providerId="LiveId" clId="{E9348CC1-7A69-40DE-A0EB-B10A22764875}" dt="2021-10-31T00:58:26.748" v="5512" actId="255"/>
        <pc:sldMkLst>
          <pc:docMk/>
          <pc:sldMk cId="3654185781" sldId="426"/>
        </pc:sldMkLst>
        <pc:spChg chg="mod">
          <ac:chgData name="" userId="6eb385fbd599c2de" providerId="LiveId" clId="{E9348CC1-7A69-40DE-A0EB-B10A22764875}" dt="2021-10-31T00:58:26.748" v="5512" actId="255"/>
          <ac:spMkLst>
            <pc:docMk/>
            <pc:sldMk cId="3654185781" sldId="426"/>
            <ac:spMk id="7" creationId="{0BC4CDE4-4B0C-495C-A2C4-DE9CB1AE38E9}"/>
          </ac:spMkLst>
        </pc:spChg>
      </pc:sldChg>
      <pc:sldChg chg="delSp modSp add">
        <pc:chgData name="" userId="6eb385fbd599c2de" providerId="LiveId" clId="{E9348CC1-7A69-40DE-A0EB-B10A22764875}" dt="2021-10-31T01:57:48.703" v="7762" actId="20577"/>
        <pc:sldMkLst>
          <pc:docMk/>
          <pc:sldMk cId="3222941037" sldId="427"/>
        </pc:sldMkLst>
        <pc:spChg chg="mod">
          <ac:chgData name="" userId="6eb385fbd599c2de" providerId="LiveId" clId="{E9348CC1-7A69-40DE-A0EB-B10A22764875}" dt="2021-10-31T01:56:38.498" v="7596" actId="20577"/>
          <ac:spMkLst>
            <pc:docMk/>
            <pc:sldMk cId="3222941037" sldId="427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7:48.703" v="7762" actId="20577"/>
          <ac:spMkLst>
            <pc:docMk/>
            <pc:sldMk cId="3222941037" sldId="427"/>
            <ac:spMk id="9" creationId="{40B46962-BE15-4C94-AEEA-EF9902356C6C}"/>
          </ac:spMkLst>
        </pc:spChg>
        <pc:picChg chg="del">
          <ac:chgData name="" userId="6eb385fbd599c2de" providerId="LiveId" clId="{E9348CC1-7A69-40DE-A0EB-B10A22764875}" dt="2021-10-31T01:56:44.737" v="7598" actId="478"/>
          <ac:picMkLst>
            <pc:docMk/>
            <pc:sldMk cId="3222941037" sldId="427"/>
            <ac:picMk id="10" creationId="{EFE6A084-D74F-4FA3-AEA5-DCB072A91F2D}"/>
          </ac:picMkLst>
        </pc:picChg>
      </pc:sldChg>
      <pc:sldChg chg="addSp delSp modSp add">
        <pc:chgData name="" userId="6eb385fbd599c2de" providerId="LiveId" clId="{E9348CC1-7A69-40DE-A0EB-B10A22764875}" dt="2021-10-31T02:21:27.584" v="8996" actId="113"/>
        <pc:sldMkLst>
          <pc:docMk/>
          <pc:sldMk cId="3916756529" sldId="428"/>
        </pc:sldMkLst>
        <pc:spChg chg="mod">
          <ac:chgData name="" userId="6eb385fbd599c2de" providerId="LiveId" clId="{E9348CC1-7A69-40DE-A0EB-B10A22764875}" dt="2021-10-31T02:12:18.147" v="8751" actId="20577"/>
          <ac:spMkLst>
            <pc:docMk/>
            <pc:sldMk cId="3916756529" sldId="428"/>
            <ac:spMk id="2" creationId="{00000000-0000-0000-0000-000000000000}"/>
          </ac:spMkLst>
        </pc:spChg>
        <pc:spChg chg="del">
          <ac:chgData name="" userId="6eb385fbd599c2de" providerId="LiveId" clId="{E9348CC1-7A69-40DE-A0EB-B10A22764875}" dt="2021-10-31T02:13:59.860" v="8752" actId="478"/>
          <ac:spMkLst>
            <pc:docMk/>
            <pc:sldMk cId="3916756529" sldId="428"/>
            <ac:spMk id="6" creationId="{00000000-0000-0000-0000-000000000000}"/>
          </ac:spMkLst>
        </pc:spChg>
        <pc:spChg chg="add mod">
          <ac:chgData name="" userId="6eb385fbd599c2de" providerId="LiveId" clId="{E9348CC1-7A69-40DE-A0EB-B10A22764875}" dt="2021-10-31T02:19:57.608" v="8768" actId="207"/>
          <ac:spMkLst>
            <pc:docMk/>
            <pc:sldMk cId="3916756529" sldId="428"/>
            <ac:spMk id="8" creationId="{DBBF7312-0B10-4842-9236-64EA3A73748F}"/>
          </ac:spMkLst>
        </pc:spChg>
        <pc:spChg chg="add mod">
          <ac:chgData name="" userId="6eb385fbd599c2de" providerId="LiveId" clId="{E9348CC1-7A69-40DE-A0EB-B10A22764875}" dt="2021-10-31T02:21:27.584" v="8996" actId="113"/>
          <ac:spMkLst>
            <pc:docMk/>
            <pc:sldMk cId="3916756529" sldId="428"/>
            <ac:spMk id="9" creationId="{0711EA45-E60B-43E8-AA0E-B48914629482}"/>
          </ac:spMkLst>
        </pc:spChg>
        <pc:picChg chg="add mod">
          <ac:chgData name="" userId="6eb385fbd599c2de" providerId="LiveId" clId="{E9348CC1-7A69-40DE-A0EB-B10A22764875}" dt="2021-10-31T02:18:14.622" v="8756" actId="1076"/>
          <ac:picMkLst>
            <pc:docMk/>
            <pc:sldMk cId="3916756529" sldId="428"/>
            <ac:picMk id="7" creationId="{6D620D94-C3C0-47FD-967A-B77DBCA7003F}"/>
          </ac:picMkLst>
        </pc:picChg>
      </pc:sldChg>
      <pc:sldChg chg="modSp add">
        <pc:chgData name="" userId="6eb385fbd599c2de" providerId="LiveId" clId="{E9348CC1-7A69-40DE-A0EB-B10A22764875}" dt="2021-10-31T02:29:31.018" v="10016" actId="20577"/>
        <pc:sldMkLst>
          <pc:docMk/>
          <pc:sldMk cId="2369289656" sldId="429"/>
        </pc:sldMkLst>
        <pc:spChg chg="mod">
          <ac:chgData name="" userId="6eb385fbd599c2de" providerId="LiveId" clId="{E9348CC1-7A69-40DE-A0EB-B10A22764875}" dt="2021-10-31T02:21:52.637" v="9043" actId="20577"/>
          <ac:spMkLst>
            <pc:docMk/>
            <pc:sldMk cId="2369289656" sldId="429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2:29:31.018" v="10016" actId="20577"/>
          <ac:spMkLst>
            <pc:docMk/>
            <pc:sldMk cId="2369289656" sldId="429"/>
            <ac:spMk id="6" creationId="{00000000-0000-0000-0000-000000000000}"/>
          </ac:spMkLst>
        </pc:spChg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0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1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2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3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4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5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6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7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1184105734" sldId="438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1537369228" sldId="439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3735224975" sldId="440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3870576163" sldId="441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2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3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4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5"/>
        </pc:sldMkLst>
      </pc:sldChg>
      <pc:sldChg chg="modSp add">
        <pc:chgData name="" userId="6eb385fbd599c2de" providerId="LiveId" clId="{E9348CC1-7A69-40DE-A0EB-B10A22764875}" dt="2021-11-01T13:24:07.336" v="11560" actId="20577"/>
        <pc:sldMkLst>
          <pc:docMk/>
          <pc:sldMk cId="0" sldId="446"/>
        </pc:sldMkLst>
        <pc:spChg chg="mod">
          <ac:chgData name="" userId="6eb385fbd599c2de" providerId="LiveId" clId="{E9348CC1-7A69-40DE-A0EB-B10A22764875}" dt="2021-11-01T13:24:07.336" v="11560" actId="20577"/>
          <ac:spMkLst>
            <pc:docMk/>
            <pc:sldMk cId="0" sldId="446"/>
            <ac:spMk id="16387" creationId="{00000000-0000-0000-0000-000000000000}"/>
          </ac:spMkLst>
        </pc:spChg>
      </pc:sldChg>
      <pc:sldChg chg="modSp">
        <pc:chgData name="" userId="6eb385fbd599c2de" providerId="LiveId" clId="{E9348CC1-7A69-40DE-A0EB-B10A22764875}" dt="2021-11-01T12:15:57.706" v="10104" actId="20577"/>
        <pc:sldMkLst>
          <pc:docMk/>
          <pc:sldMk cId="389598287" sldId="457"/>
        </pc:sldMkLst>
        <pc:graphicFrameChg chg="modGraphic">
          <ac:chgData name="" userId="6eb385fbd599c2de" providerId="LiveId" clId="{E9348CC1-7A69-40DE-A0EB-B10A22764875}" dt="2021-11-01T12:15:57.706" v="10104" actId="20577"/>
          <ac:graphicFrameMkLst>
            <pc:docMk/>
            <pc:sldMk cId="389598287" sldId="457"/>
            <ac:graphicFrameMk id="10" creationId="{718F1AF1-5064-4788-9B0E-4EC7F877B90A}"/>
          </ac:graphicFrameMkLst>
        </pc:graphicFrameChg>
      </pc:sldChg>
      <pc:sldChg chg="modSp">
        <pc:chgData name="" userId="6eb385fbd599c2de" providerId="LiveId" clId="{E9348CC1-7A69-40DE-A0EB-B10A22764875}" dt="2021-11-01T12:32:03.879" v="11548" actId="20577"/>
        <pc:sldMkLst>
          <pc:docMk/>
          <pc:sldMk cId="2993912424" sldId="458"/>
        </pc:sldMkLst>
        <pc:graphicFrameChg chg="mod modGraphic">
          <ac:chgData name="" userId="6eb385fbd599c2de" providerId="LiveId" clId="{E9348CC1-7A69-40DE-A0EB-B10A22764875}" dt="2021-11-01T12:32:03.879" v="11548" actId="20577"/>
          <ac:graphicFrameMkLst>
            <pc:docMk/>
            <pc:sldMk cId="2993912424" sldId="458"/>
            <ac:graphicFrameMk id="8" creationId="{FB48BE60-CEAA-4012-B6F7-69A84F00D83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87A52A-8742-44C6-BA27-C04249D8BB2D}" type="datetime1">
              <a:rPr lang="en-US" smtClean="0"/>
              <a:t>12/16/2021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GDM 421 SU ÜRÜN. TEK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41B6-CE0E-44CE-97A6-688427E74F9D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DA0B132-BFA8-4691-8A06-2D749916724B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0697-E14E-44C9-868C-3CFE3C8E26FA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FC1-E49F-42A9-8DA9-69D3D442F159}" type="datetime1">
              <a:rPr lang="en-US" smtClean="0"/>
              <a:t>12/16/2021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A79892-D5AD-4C2C-A03D-721F03F91ACB}" type="datetime1">
              <a:rPr lang="en-US" smtClean="0"/>
              <a:t>12/16/2021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GDM 421 SU ÜRÜN. TEK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832445-77FE-4C31-8DB9-3C89978F7803}" type="datetime1">
              <a:rPr lang="en-US" smtClean="0"/>
              <a:t>12/16/2021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GDM 421 SU ÜRÜN. TEK</a:t>
            </a:r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C7F8-13FC-40A1-80B0-BCDD2B9F7DAF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24C1-6DE1-47F0-9D6A-6BE1E15300CB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5946-280A-4AB7-B608-2167EAD2FBC2}" type="datetime1">
              <a:rPr lang="en-US" smtClean="0"/>
              <a:t>12/16/2021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79C1F3-4D02-4BB7-B8E8-5384FA83B123}" type="datetime1">
              <a:rPr lang="en-US" smtClean="0"/>
              <a:t>12/16/2021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/>
              <a:t>GDM 421 SU ÜRÜN. TEK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37B310-86ED-4D04-8E37-AD60DA386F5A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/>
              <a:t>GDM 421 SU ÜRÜN. TEK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F9124301-39E8-4473-8E6B-AC5FA800D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/>
              <a:t>Lipolizis</a:t>
            </a:r>
            <a:r>
              <a:rPr lang="tr-TR" b="1" dirty="0"/>
              <a:t> (hidroliz reaksiyonları)</a:t>
            </a:r>
          </a:p>
          <a:p>
            <a:r>
              <a:rPr lang="tr-TR" b="1" dirty="0" err="1"/>
              <a:t>Lipid</a:t>
            </a:r>
            <a:r>
              <a:rPr lang="tr-TR" b="1" dirty="0"/>
              <a:t> </a:t>
            </a:r>
            <a:r>
              <a:rPr lang="tr-TR" b="1" dirty="0" err="1"/>
              <a:t>oksidasyonu</a:t>
            </a:r>
            <a:endParaRPr lang="tr-TR" b="1" dirty="0"/>
          </a:p>
        </p:txBody>
      </p:sp>
      <p:sp>
        <p:nvSpPr>
          <p:cNvPr id="7" name="Unvan 6">
            <a:extLst>
              <a:ext uri="{FF2B5EF4-FFF2-40B4-BE49-F238E27FC236}">
                <a16:creationId xmlns:a16="http://schemas.microsoft.com/office/drawing/2014/main" id="{07136532-D6DF-4850-9960-2E5D8CA9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LİPOLİTİK DEĞİŞİMLER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BA61-30B1-40F7-BF66-F93087723059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  <p:extLst>
      <p:ext uri="{BB962C8B-B14F-4D97-AF65-F5344CB8AC3E}">
        <p14:creationId xmlns:p14="http://schemas.microsoft.com/office/powerpoint/2010/main" val="148542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Post-</a:t>
            </a:r>
            <a:r>
              <a:rPr lang="tr-TR" b="1" dirty="0" err="1"/>
              <a:t>mortem</a:t>
            </a:r>
            <a:r>
              <a:rPr lang="tr-TR" b="1" dirty="0"/>
              <a:t> balıklarda duyusal kalitedeki değişim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F6A0-EE3E-470E-B6AC-41B5E3A4368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FB48BE60-CEAA-4012-B6F7-69A84F00D83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2154246"/>
              </p:ext>
            </p:extLst>
          </p:nvPr>
        </p:nvGraphicFramePr>
        <p:xfrm>
          <a:off x="266700" y="1600200"/>
          <a:ext cx="8604030" cy="510730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4194">
                  <a:extLst>
                    <a:ext uri="{9D8B030D-6E8A-4147-A177-3AD203B41FA5}">
                      <a16:colId xmlns:a16="http://schemas.microsoft.com/office/drawing/2014/main" val="1847742001"/>
                    </a:ext>
                  </a:extLst>
                </a:gridCol>
                <a:gridCol w="1798848">
                  <a:extLst>
                    <a:ext uri="{9D8B030D-6E8A-4147-A177-3AD203B41FA5}">
                      <a16:colId xmlns:a16="http://schemas.microsoft.com/office/drawing/2014/main" val="2782415951"/>
                    </a:ext>
                  </a:extLst>
                </a:gridCol>
                <a:gridCol w="6300988">
                  <a:extLst>
                    <a:ext uri="{9D8B030D-6E8A-4147-A177-3AD203B41FA5}">
                      <a16:colId xmlns:a16="http://schemas.microsoft.com/office/drawing/2014/main" val="1797570370"/>
                    </a:ext>
                  </a:extLst>
                </a:gridCol>
              </a:tblGrid>
              <a:tr h="638175"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KOKU VE FLAVOR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Post-</a:t>
                      </a:r>
                      <a:r>
                        <a:rPr lang="tr-TR" dirty="0" err="1"/>
                        <a:t>mortem</a:t>
                      </a:r>
                      <a:r>
                        <a:rPr lang="tr-TR" dirty="0"/>
                        <a:t> değişiklikler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Sebebi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93888"/>
                  </a:ext>
                </a:extLst>
              </a:tr>
              <a:tr h="446722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Denizimsi ve yosun kokusunun azalması </a:t>
                      </a:r>
                      <a:r>
                        <a:rPr lang="tr-TR" dirty="0"/>
                        <a:t>ve zaman içerisinde </a:t>
                      </a:r>
                      <a:r>
                        <a:rPr lang="tr-TR" b="1" dirty="0">
                          <a:solidFill>
                            <a:srgbClr val="C00000"/>
                          </a:solidFill>
                        </a:rPr>
                        <a:t>kötü koku oluşumu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="1" dirty="0"/>
                        <a:t>Taze balığın karakteristik kokusundan özellikle karbonil ve alkol </a:t>
                      </a:r>
                      <a:r>
                        <a:rPr lang="tr-TR" dirty="0"/>
                        <a:t>bileşikleri sorumludur.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Zaman içerisinde bu bileşiklerdeki </a:t>
                      </a:r>
                      <a:r>
                        <a:rPr lang="tr-TR" b="1" dirty="0">
                          <a:solidFill>
                            <a:srgbClr val="C00000"/>
                          </a:solidFill>
                        </a:rPr>
                        <a:t>alkol fraksiyonunun artması </a:t>
                      </a:r>
                      <a:r>
                        <a:rPr lang="tr-TR" dirty="0"/>
                        <a:t>ve </a:t>
                      </a:r>
                      <a:r>
                        <a:rPr lang="tr-TR" b="1" dirty="0">
                          <a:solidFill>
                            <a:srgbClr val="C00000"/>
                          </a:solidFill>
                        </a:rPr>
                        <a:t>kısa zincirli ester bileşiklerinin de katkısı ile tatlımsı bir koku </a:t>
                      </a:r>
                      <a:r>
                        <a:rPr lang="tr-TR" dirty="0"/>
                        <a:t>açığa çıkar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Depolamanın ilerleyen günlerinde de </a:t>
                      </a:r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amino asitlerin bakteriyel </a:t>
                      </a:r>
                      <a:r>
                        <a:rPr lang="tr-TR" b="1" dirty="0" err="1">
                          <a:solidFill>
                            <a:srgbClr val="0000FF"/>
                          </a:solidFill>
                        </a:rPr>
                        <a:t>deaminasyonu</a:t>
                      </a:r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 ve uçucu bileşiklerin birikimi </a:t>
                      </a:r>
                      <a:r>
                        <a:rPr lang="tr-TR" dirty="0"/>
                        <a:t>sonucu balıkta </a:t>
                      </a:r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ağır, asidik karakterde bir koku </a:t>
                      </a:r>
                      <a:r>
                        <a:rPr lang="tr-TR" dirty="0"/>
                        <a:t>gelişir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Ayrıca, </a:t>
                      </a:r>
                      <a:r>
                        <a:rPr lang="tr-TR" b="1" dirty="0">
                          <a:solidFill>
                            <a:srgbClr val="00B050"/>
                          </a:solidFill>
                        </a:rPr>
                        <a:t>sülfür içeren amino asitlerin </a:t>
                      </a:r>
                      <a:r>
                        <a:rPr lang="tr-TR" b="1" dirty="0" err="1">
                          <a:solidFill>
                            <a:srgbClr val="00B050"/>
                          </a:solidFill>
                        </a:rPr>
                        <a:t>degredasyonu</a:t>
                      </a:r>
                      <a:r>
                        <a:rPr lang="tr-TR" b="1" dirty="0">
                          <a:solidFill>
                            <a:srgbClr val="00B050"/>
                          </a:solidFill>
                        </a:rPr>
                        <a:t> sonucu hidrojen sülfür kokusu </a:t>
                      </a:r>
                      <a:r>
                        <a:rPr lang="tr-TR" dirty="0"/>
                        <a:t>açığa çıkar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Amino asitlerin </a:t>
                      </a:r>
                      <a:r>
                        <a:rPr lang="tr-TR" dirty="0" err="1"/>
                        <a:t>degredasyonu</a:t>
                      </a:r>
                      <a:r>
                        <a:rPr lang="tr-TR" dirty="0"/>
                        <a:t> sonucu oluşan </a:t>
                      </a:r>
                      <a:r>
                        <a:rPr lang="tr-TR" b="1" dirty="0" err="1"/>
                        <a:t>indol</a:t>
                      </a:r>
                      <a:r>
                        <a:rPr lang="tr-TR" b="1" dirty="0"/>
                        <a:t>, </a:t>
                      </a:r>
                      <a:r>
                        <a:rPr lang="tr-TR" b="1" dirty="0" err="1"/>
                        <a:t>putresin</a:t>
                      </a:r>
                      <a:r>
                        <a:rPr lang="tr-TR" b="1" dirty="0"/>
                        <a:t>,</a:t>
                      </a:r>
                      <a:r>
                        <a:rPr lang="tr-TR" b="1" baseline="0" dirty="0"/>
                        <a:t> </a:t>
                      </a:r>
                      <a:r>
                        <a:rPr lang="tr-TR" b="1" baseline="0" dirty="0" err="1"/>
                        <a:t>kadaverin</a:t>
                      </a:r>
                      <a:r>
                        <a:rPr lang="tr-TR" b="1" baseline="0" dirty="0"/>
                        <a:t> ve diğer </a:t>
                      </a:r>
                      <a:r>
                        <a:rPr lang="tr-TR" b="1" baseline="0" dirty="0" err="1"/>
                        <a:t>diamin</a:t>
                      </a:r>
                      <a:r>
                        <a:rPr lang="tr-TR" b="1" baseline="0" dirty="0"/>
                        <a:t> bileşikleri </a:t>
                      </a:r>
                      <a:r>
                        <a:rPr lang="tr-TR" b="1" baseline="0" dirty="0" err="1"/>
                        <a:t>pütrit</a:t>
                      </a:r>
                      <a:r>
                        <a:rPr lang="tr-TR" b="1" baseline="0" dirty="0"/>
                        <a:t> kokuya </a:t>
                      </a:r>
                      <a:r>
                        <a:rPr lang="tr-TR" baseline="0" dirty="0"/>
                        <a:t>sebep olur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/>
                        <a:t>Ayrıca </a:t>
                      </a:r>
                      <a:r>
                        <a:rPr lang="tr-TR" b="1" baseline="0" dirty="0">
                          <a:solidFill>
                            <a:srgbClr val="C00000"/>
                          </a:solidFill>
                        </a:rPr>
                        <a:t>yağlı balıklarda </a:t>
                      </a:r>
                      <a:r>
                        <a:rPr lang="tr-TR" b="1" baseline="0" dirty="0" err="1">
                          <a:solidFill>
                            <a:srgbClr val="C00000"/>
                          </a:solidFill>
                        </a:rPr>
                        <a:t>lipid</a:t>
                      </a:r>
                      <a:r>
                        <a:rPr lang="tr-TR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b="1" baseline="0" dirty="0" err="1">
                          <a:solidFill>
                            <a:srgbClr val="C00000"/>
                          </a:solidFill>
                        </a:rPr>
                        <a:t>oksidasyonu</a:t>
                      </a:r>
                      <a:r>
                        <a:rPr lang="tr-TR" b="1" baseline="0" dirty="0">
                          <a:solidFill>
                            <a:srgbClr val="C00000"/>
                          </a:solidFill>
                        </a:rPr>
                        <a:t> sonucu oluşan karbonil bileşikleri </a:t>
                      </a:r>
                      <a:r>
                        <a:rPr lang="tr-TR" b="1" baseline="0" dirty="0" err="1">
                          <a:solidFill>
                            <a:srgbClr val="C00000"/>
                          </a:solidFill>
                        </a:rPr>
                        <a:t>ransit</a:t>
                      </a:r>
                      <a:r>
                        <a:rPr lang="tr-TR" b="1" baseline="0" dirty="0">
                          <a:solidFill>
                            <a:srgbClr val="C00000"/>
                          </a:solidFill>
                        </a:rPr>
                        <a:t> tat ve koku </a:t>
                      </a:r>
                      <a:r>
                        <a:rPr lang="tr-TR" baseline="0" dirty="0"/>
                        <a:t>oluşumundan sorumludur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89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91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Balıklarda </a:t>
            </a:r>
            <a:r>
              <a:rPr lang="tr-TR" b="1" dirty="0" err="1" smtClean="0"/>
              <a:t>mikroflora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F6A0-EE3E-470E-B6AC-41B5E3A4368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40B46962-BE15-4C94-AEEA-EF9902356C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2049516"/>
            <a:ext cx="8153400" cy="4046483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</a:rPr>
              <a:t>Temiz sulardan avlanan balıklarda </a:t>
            </a:r>
            <a:r>
              <a:rPr lang="tr-TR" sz="2200" b="1" dirty="0" err="1" smtClean="0">
                <a:solidFill>
                  <a:srgbClr val="C00000"/>
                </a:solidFill>
              </a:rPr>
              <a:t>mikrobiyel</a:t>
            </a:r>
            <a:r>
              <a:rPr lang="tr-TR" sz="2200" b="1" dirty="0" smtClean="0">
                <a:solidFill>
                  <a:srgbClr val="C00000"/>
                </a:solidFill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</a:rPr>
              <a:t>kontaminasyon</a:t>
            </a:r>
            <a:r>
              <a:rPr lang="tr-TR" sz="2200" b="1" dirty="0" smtClean="0">
                <a:solidFill>
                  <a:srgbClr val="C00000"/>
                </a:solidFill>
              </a:rPr>
              <a:t> düzeyini aşağıdaki koşullar belirler</a:t>
            </a:r>
            <a:r>
              <a:rPr lang="tr-TR" sz="2200" dirty="0" smtClean="0"/>
              <a:t>;</a:t>
            </a:r>
          </a:p>
          <a:p>
            <a:pPr lvl="2"/>
            <a:r>
              <a:rPr lang="tr-TR" sz="2200" dirty="0" smtClean="0"/>
              <a:t>Çevre sıcaklığı</a:t>
            </a:r>
          </a:p>
          <a:p>
            <a:pPr lvl="2"/>
            <a:r>
              <a:rPr lang="tr-TR" sz="2200" dirty="0" smtClean="0"/>
              <a:t>Çevrenin kirlilik düzeyi</a:t>
            </a:r>
          </a:p>
          <a:p>
            <a:pPr lvl="2"/>
            <a:r>
              <a:rPr lang="tr-TR" sz="2200" dirty="0" smtClean="0"/>
              <a:t>Avlama metodu</a:t>
            </a:r>
          </a:p>
          <a:p>
            <a:pPr lvl="2"/>
            <a:r>
              <a:rPr lang="tr-TR" sz="2200" dirty="0" smtClean="0"/>
              <a:t>Gemideki proses süresi </a:t>
            </a:r>
          </a:p>
          <a:p>
            <a:pPr marL="685800" lvl="2" indent="0">
              <a:buNone/>
            </a:pPr>
            <a:endParaRPr lang="tr-TR" sz="2200" dirty="0" smtClean="0"/>
          </a:p>
          <a:p>
            <a:r>
              <a:rPr lang="tr-TR" sz="2200" b="1" dirty="0" smtClean="0"/>
              <a:t>Doğal </a:t>
            </a:r>
            <a:r>
              <a:rPr lang="tr-TR" sz="2200" b="1" dirty="0" err="1" smtClean="0"/>
              <a:t>mikrofloranın</a:t>
            </a:r>
            <a:r>
              <a:rPr lang="tr-TR" sz="2200" b="1" dirty="0" smtClean="0"/>
              <a:t> yaşam kaynağı deri olup balık eti sterildir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390080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err="1" smtClean="0"/>
              <a:t>Mikrobiyel</a:t>
            </a:r>
            <a:r>
              <a:rPr lang="tr-TR" sz="3200" b="1" dirty="0" smtClean="0"/>
              <a:t> aktivite sonucu oluşan bileşikler ve bunların </a:t>
            </a:r>
            <a:r>
              <a:rPr lang="tr-TR" sz="3200" b="1" dirty="0" err="1" smtClean="0"/>
              <a:t>substratları</a:t>
            </a:r>
            <a:endParaRPr lang="en-US" sz="32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F6A0-EE3E-470E-B6AC-41B5E3A4368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155" t="40006" r="20023" b="24668"/>
          <a:stretch/>
        </p:blipFill>
        <p:spPr>
          <a:xfrm>
            <a:off x="377820" y="2112578"/>
            <a:ext cx="8385180" cy="29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0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Buzda depolanan balıklarda gelişme gösteren tipik </a:t>
            </a:r>
            <a:r>
              <a:rPr lang="tr-TR" sz="3200" b="1" dirty="0" err="1" smtClean="0"/>
              <a:t>m.o’lar</a:t>
            </a:r>
            <a:r>
              <a:rPr lang="tr-TR" sz="3200" b="1" dirty="0" smtClean="0"/>
              <a:t> ve bozulma bileşikleri</a:t>
            </a:r>
            <a:endParaRPr lang="en-US" sz="32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F6A0-EE3E-470E-B6AC-41B5E3A4368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040" t="24689" r="20302" b="39109"/>
          <a:stretch/>
        </p:blipFill>
        <p:spPr>
          <a:xfrm>
            <a:off x="151085" y="2073068"/>
            <a:ext cx="8707229" cy="3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1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/>
              <a:t>Okuma ödevi - 1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F6A0-EE3E-470E-B6AC-41B5E3A4368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40B46962-BE15-4C94-AEEA-EF9902356C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2224726"/>
            <a:ext cx="8153400" cy="3871274"/>
          </a:xfrm>
        </p:spPr>
        <p:txBody>
          <a:bodyPr>
            <a:normAutofit/>
          </a:bodyPr>
          <a:lstStyle/>
          <a:p>
            <a:r>
              <a:rPr lang="tr-TR" sz="2400" dirty="0"/>
              <a:t>Soyer , A. 1999. </a:t>
            </a:r>
            <a:r>
              <a:rPr lang="tr-TR" sz="2400" b="1" dirty="0">
                <a:solidFill>
                  <a:srgbClr val="0000FF"/>
                </a:solidFill>
              </a:rPr>
              <a:t>Balıkta avlanma sonrası meydana gelen biyokimyasal değişmeler. </a:t>
            </a:r>
            <a:r>
              <a:rPr lang="tr-TR" sz="2400" dirty="0"/>
              <a:t>GIDA, 24(1), 33-39.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Makale e-kampüs üzerinden sisteme yüklendi, sınavda sorumlusunuz…</a:t>
            </a:r>
          </a:p>
        </p:txBody>
      </p:sp>
    </p:spTree>
    <p:extLst>
      <p:ext uri="{BB962C8B-B14F-4D97-AF65-F5344CB8AC3E}">
        <p14:creationId xmlns:p14="http://schemas.microsoft.com/office/powerpoint/2010/main" val="9409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Kaynaklar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err="1"/>
              <a:t>Huss</a:t>
            </a:r>
            <a:r>
              <a:rPr lang="tr-TR" sz="2000" dirty="0"/>
              <a:t>, H.H., Gram, L., </a:t>
            </a:r>
            <a:r>
              <a:rPr lang="tr-TR" sz="2000" dirty="0" err="1"/>
              <a:t>Jorgensen</a:t>
            </a:r>
            <a:r>
              <a:rPr lang="tr-TR" sz="2000" dirty="0"/>
              <a:t>, B., </a:t>
            </a:r>
            <a:r>
              <a:rPr lang="tr-TR" sz="2000" dirty="0" err="1"/>
              <a:t>Nielsen</a:t>
            </a:r>
            <a:r>
              <a:rPr lang="tr-TR" sz="2000" dirty="0"/>
              <a:t>, J. 2007. </a:t>
            </a:r>
            <a:r>
              <a:rPr lang="tr-TR" sz="2000" b="1" dirty="0"/>
              <a:t>Ölüm sonrası balıktaki değişimler, «TAZE BALIKTA KALİTE VE KALİTE DEĞİŞİMLERİ» </a:t>
            </a:r>
            <a:r>
              <a:rPr lang="tr-TR" sz="2000" dirty="0"/>
              <a:t>Nobel yayın dağıtım. Ltd. Şti. ISBN: 978-605-395-038-7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err="1"/>
              <a:t>Sikorski</a:t>
            </a:r>
            <a:r>
              <a:rPr lang="tr-TR" sz="2000" dirty="0"/>
              <a:t>, Z.E., </a:t>
            </a:r>
            <a:r>
              <a:rPr lang="tr-TR" sz="2000" dirty="0" err="1"/>
              <a:t>Kolakowska</a:t>
            </a:r>
            <a:r>
              <a:rPr lang="tr-TR" sz="2000" dirty="0"/>
              <a:t>, A., </a:t>
            </a:r>
            <a:r>
              <a:rPr lang="tr-TR" sz="2000" dirty="0" err="1"/>
              <a:t>Burt</a:t>
            </a:r>
            <a:r>
              <a:rPr lang="tr-TR" sz="2000" dirty="0"/>
              <a:t>, J.R. 1989. </a:t>
            </a:r>
            <a:r>
              <a:rPr lang="tr-TR" sz="2000" dirty="0" err="1"/>
              <a:t>Chapter</a:t>
            </a:r>
            <a:r>
              <a:rPr lang="tr-TR" sz="2000" dirty="0"/>
              <a:t> 4: </a:t>
            </a:r>
            <a:r>
              <a:rPr lang="tr-TR" sz="2000" dirty="0" err="1"/>
              <a:t>postharvest</a:t>
            </a:r>
            <a:r>
              <a:rPr lang="tr-TR" sz="2000" dirty="0"/>
              <a:t> </a:t>
            </a:r>
            <a:r>
              <a:rPr lang="tr-TR" sz="2000" dirty="0" err="1"/>
              <a:t>biochemical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microbial</a:t>
            </a:r>
            <a:r>
              <a:rPr lang="tr-TR" sz="2000" dirty="0"/>
              <a:t> </a:t>
            </a:r>
            <a:r>
              <a:rPr lang="tr-TR" sz="2000" dirty="0" err="1"/>
              <a:t>changes</a:t>
            </a:r>
            <a:r>
              <a:rPr lang="tr-TR" sz="2000" dirty="0"/>
              <a:t>. «SEAFOOD RESOURCES NUTRITIONAL COMPOSITION AND PRESERVATION» CRC </a:t>
            </a:r>
            <a:r>
              <a:rPr lang="tr-TR" sz="2000" dirty="0" err="1"/>
              <a:t>Press</a:t>
            </a:r>
            <a:r>
              <a:rPr lang="tr-TR" sz="2000" dirty="0"/>
              <a:t>. ISBN: 0-8493-5985-6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err="1"/>
              <a:t>Coles</a:t>
            </a:r>
            <a:r>
              <a:rPr lang="tr-TR" sz="2000" dirty="0"/>
              <a:t> R. et al. (2003). </a:t>
            </a:r>
            <a:r>
              <a:rPr lang="tr-TR" sz="2000" b="1" dirty="0" err="1"/>
              <a:t>Food</a:t>
            </a:r>
            <a:r>
              <a:rPr lang="tr-TR" sz="2000" b="1" dirty="0"/>
              <a:t> </a:t>
            </a:r>
            <a:r>
              <a:rPr lang="tr-TR" sz="2000" b="1" dirty="0" err="1"/>
              <a:t>Packaging</a:t>
            </a:r>
            <a:r>
              <a:rPr lang="tr-TR" sz="2000" b="1" dirty="0"/>
              <a:t> </a:t>
            </a:r>
            <a:r>
              <a:rPr lang="tr-TR" sz="2000" b="1" dirty="0" err="1"/>
              <a:t>Technology</a:t>
            </a:r>
            <a:r>
              <a:rPr lang="tr-TR" sz="2000" dirty="0"/>
              <a:t>. </a:t>
            </a:r>
            <a:r>
              <a:rPr lang="tr-TR" sz="2000" dirty="0" err="1"/>
              <a:t>Blackwell</a:t>
            </a:r>
            <a:r>
              <a:rPr lang="tr-TR" sz="2000" dirty="0"/>
              <a:t> Publishing </a:t>
            </a:r>
            <a:r>
              <a:rPr lang="tr-TR" sz="2000" dirty="0" err="1"/>
              <a:t>and</a:t>
            </a:r>
            <a:r>
              <a:rPr lang="tr-TR" sz="2000" dirty="0"/>
              <a:t> CRC </a:t>
            </a:r>
            <a:r>
              <a:rPr lang="tr-TR" sz="2000" dirty="0" err="1"/>
              <a:t>Press</a:t>
            </a:r>
            <a:r>
              <a:rPr lang="tr-TR" sz="2000" dirty="0"/>
              <a:t>. 368 </a:t>
            </a:r>
            <a:r>
              <a:rPr lang="tr-TR" sz="2000" dirty="0" err="1"/>
              <a:t>pages</a:t>
            </a:r>
            <a:r>
              <a:rPr lang="tr-TR" sz="2000" dirty="0"/>
              <a:t> </a:t>
            </a:r>
            <a:endParaRPr lang="tr-TR" sz="14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err="1"/>
              <a:t>Robertson</a:t>
            </a:r>
            <a:r>
              <a:rPr lang="tr-TR" sz="2000" dirty="0"/>
              <a:t>, G.L. (2010</a:t>
            </a:r>
            <a:r>
              <a:rPr lang="tr-TR" sz="2000" b="1" dirty="0"/>
              <a:t>). </a:t>
            </a:r>
            <a:r>
              <a:rPr lang="tr-TR" sz="2000" b="1" dirty="0" err="1"/>
              <a:t>Food</a:t>
            </a:r>
            <a:r>
              <a:rPr lang="tr-TR" sz="2000" b="1" dirty="0"/>
              <a:t> </a:t>
            </a:r>
            <a:r>
              <a:rPr lang="tr-TR" sz="2000" b="1" dirty="0" err="1"/>
              <a:t>Packaging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Shelf</a:t>
            </a:r>
            <a:r>
              <a:rPr lang="tr-TR" sz="2000" b="1" dirty="0"/>
              <a:t> Life: A </a:t>
            </a:r>
            <a:r>
              <a:rPr lang="tr-TR" sz="2000" b="1" dirty="0" err="1"/>
              <a:t>Practical</a:t>
            </a:r>
            <a:r>
              <a:rPr lang="tr-TR" sz="2000" b="1" dirty="0"/>
              <a:t> Guide</a:t>
            </a:r>
            <a:r>
              <a:rPr lang="tr-TR" sz="2000" dirty="0"/>
              <a:t>. CRC </a:t>
            </a:r>
            <a:r>
              <a:rPr lang="tr-TR" sz="2000" dirty="0" err="1"/>
              <a:t>Press</a:t>
            </a:r>
            <a:r>
              <a:rPr lang="tr-TR" sz="2000" dirty="0"/>
              <a:t> </a:t>
            </a:r>
            <a:r>
              <a:rPr lang="tr-TR" sz="2000" dirty="0" err="1"/>
              <a:t>Taylor&amp;Francis</a:t>
            </a:r>
            <a:r>
              <a:rPr lang="tr-TR" sz="2000" dirty="0"/>
              <a:t> </a:t>
            </a:r>
            <a:r>
              <a:rPr lang="tr-TR" sz="2000" dirty="0" err="1"/>
              <a:t>Group</a:t>
            </a:r>
            <a:r>
              <a:rPr lang="tr-TR" sz="2000" dirty="0"/>
              <a:t>. 408 </a:t>
            </a:r>
            <a:r>
              <a:rPr lang="tr-TR" sz="2000" dirty="0" err="1"/>
              <a:t>pages</a:t>
            </a:r>
            <a:endParaRPr lang="tr-TR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Soyer , A. 1999. Balıkta avlanma sonrası meydana gelen biyokimyasal değişmeler. GIDA, 24(1), 33-39.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0053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err="1"/>
              <a:t>Lipoliz</a:t>
            </a:r>
            <a:r>
              <a:rPr lang="tr-TR" b="1" dirty="0"/>
              <a:t> (Hidroliz reaksiyonu)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8B88-6DAB-46A3-BF0E-D292FB59BDB6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85705"/>
          </a:xfrm>
        </p:spPr>
        <p:txBody>
          <a:bodyPr>
            <a:normAutofit/>
          </a:bodyPr>
          <a:lstStyle/>
          <a:p>
            <a:r>
              <a:rPr lang="tr-TR" b="1" dirty="0" err="1"/>
              <a:t>Enzimatik</a:t>
            </a:r>
            <a:r>
              <a:rPr lang="tr-TR" b="1" dirty="0"/>
              <a:t> ve kimyasal hidroliz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0218" y="1620982"/>
            <a:ext cx="8229600" cy="2105891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tr-TR" sz="2800" b="1" dirty="0">
                <a:solidFill>
                  <a:srgbClr val="C00000"/>
                </a:solidFill>
              </a:rPr>
              <a:t>Ester bağının </a:t>
            </a:r>
            <a:r>
              <a:rPr lang="tr-TR" sz="2800" b="1" dirty="0" err="1">
                <a:solidFill>
                  <a:srgbClr val="C00000"/>
                </a:solidFill>
              </a:rPr>
              <a:t>lipaz</a:t>
            </a:r>
            <a:r>
              <a:rPr lang="tr-TR" sz="2800" b="1" dirty="0">
                <a:solidFill>
                  <a:srgbClr val="C00000"/>
                </a:solidFill>
              </a:rPr>
              <a:t> enzimi tarafından hidrolize edildiği reaksiyonlar «</a:t>
            </a:r>
            <a:r>
              <a:rPr lang="tr-TR" sz="2800" b="1" dirty="0" err="1">
                <a:solidFill>
                  <a:srgbClr val="C00000"/>
                </a:solidFill>
              </a:rPr>
              <a:t>enzimatik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lipid</a:t>
            </a:r>
            <a:r>
              <a:rPr lang="tr-TR" sz="2800" b="1" dirty="0">
                <a:solidFill>
                  <a:srgbClr val="C00000"/>
                </a:solidFill>
              </a:rPr>
              <a:t> hidrolizi», </a:t>
            </a:r>
            <a:r>
              <a:rPr lang="tr-TR" sz="2800" b="1" dirty="0">
                <a:solidFill>
                  <a:srgbClr val="0000FF"/>
                </a:solidFill>
              </a:rPr>
              <a:t>serbest yağ asitlerinin ester bağı üzerinde etkili olduğu reaksiyonlar da «kimyasal lipit hidrolizi»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/>
              <a:t>olarak bilinir.</a:t>
            </a:r>
          </a:p>
          <a:p>
            <a:pPr marL="0" indent="0" algn="just">
              <a:buNone/>
              <a:defRPr/>
            </a:pPr>
            <a:r>
              <a:rPr lang="tr-TR" sz="2800" b="1" dirty="0">
                <a:solidFill>
                  <a:srgbClr val="C00000"/>
                </a:solidFill>
              </a:rPr>
              <a:t>     </a:t>
            </a:r>
          </a:p>
          <a:p>
            <a:pPr algn="just">
              <a:defRPr/>
            </a:pPr>
            <a:r>
              <a:rPr lang="tr-TR" sz="2800" b="1" dirty="0" err="1"/>
              <a:t>Monogliserid</a:t>
            </a:r>
            <a:r>
              <a:rPr lang="tr-TR" sz="2800" dirty="0"/>
              <a:t>, </a:t>
            </a:r>
            <a:r>
              <a:rPr lang="tr-TR" sz="2800" b="1" dirty="0" err="1"/>
              <a:t>digliserid</a:t>
            </a:r>
            <a:r>
              <a:rPr lang="tr-TR" sz="2800" dirty="0"/>
              <a:t> ve </a:t>
            </a:r>
            <a:r>
              <a:rPr lang="tr-TR" sz="2800" b="1" dirty="0"/>
              <a:t>serbest yağ asitleri</a:t>
            </a:r>
            <a:r>
              <a:rPr lang="tr-TR" sz="2800" dirty="0"/>
              <a:t> </a:t>
            </a:r>
            <a:r>
              <a:rPr lang="tr-TR" sz="2800" dirty="0" err="1"/>
              <a:t>lipid</a:t>
            </a:r>
            <a:r>
              <a:rPr lang="tr-TR" sz="2800" dirty="0"/>
              <a:t> hidrolizin </a:t>
            </a:r>
            <a:r>
              <a:rPr lang="tr-TR" sz="2800" dirty="0" err="1"/>
              <a:t>degredasyon</a:t>
            </a:r>
            <a:r>
              <a:rPr lang="tr-TR" sz="2800" dirty="0"/>
              <a:t> ürünleridir.</a:t>
            </a:r>
          </a:p>
          <a:p>
            <a:pPr>
              <a:defRPr/>
            </a:pPr>
            <a:endParaRPr lang="tr-T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412" y="3710427"/>
            <a:ext cx="83084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1557750" y="4067617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1557750" y="4567683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1557750" y="5139187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5986906" y="3853303"/>
            <a:ext cx="642942" cy="5000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36BA36A-E886-466C-9DF6-1AE659E2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1EC-6465-4994-93D5-9BE9050CB0D7}" type="datetime1">
              <a:rPr lang="en-US" smtClean="0"/>
              <a:t>12/16/2021</a:t>
            </a:fld>
            <a:endParaRPr lang="tr-TR"/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331A582C-08F9-48A0-A836-63EE778C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83798F92-985D-4468-B2FD-CA71685A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Balıklarda post-</a:t>
            </a:r>
            <a:r>
              <a:rPr lang="tr-TR" sz="3600" b="1" dirty="0" err="1"/>
              <a:t>mortem</a:t>
            </a:r>
            <a:r>
              <a:rPr lang="tr-TR" sz="3600" b="1" dirty="0"/>
              <a:t> süreçte </a:t>
            </a:r>
            <a:r>
              <a:rPr lang="tr-TR" sz="3600" b="1" dirty="0" err="1"/>
              <a:t>lipoliz</a:t>
            </a:r>
            <a:endParaRPr lang="tr-TR" sz="3600" b="1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2FE2F34-67B9-49B0-BAB6-81D6EB1B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217-58AE-4484-A8D1-D19AC88C6183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3525A9D-B0B9-4D27-B502-0164F777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GDM 421 SU ÜRÜN. TEK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685A6F7-57F6-4C0E-8A46-35DE1512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4F4BDACA-3858-4E4C-AF2E-DB9ED07593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807778"/>
            <a:ext cx="8153400" cy="4288221"/>
          </a:xfrm>
        </p:spPr>
        <p:txBody>
          <a:bodyPr>
            <a:normAutofit/>
          </a:bodyPr>
          <a:lstStyle/>
          <a:p>
            <a:r>
              <a:rPr lang="tr-TR" sz="2200" b="1" dirty="0">
                <a:solidFill>
                  <a:srgbClr val="00B050"/>
                </a:solidFill>
              </a:rPr>
              <a:t>Buzda depolanan balıklarda raf ömrü süresince lipitlerin yaklaşık %20’si </a:t>
            </a:r>
            <a:r>
              <a:rPr lang="tr-TR" sz="2200" b="1" dirty="0" err="1">
                <a:solidFill>
                  <a:srgbClr val="00B050"/>
                </a:solidFill>
              </a:rPr>
              <a:t>enzimatik</a:t>
            </a:r>
            <a:r>
              <a:rPr lang="tr-TR" sz="2200" b="1" dirty="0">
                <a:solidFill>
                  <a:srgbClr val="00B050"/>
                </a:solidFill>
              </a:rPr>
              <a:t> yolla hidroliz olur</a:t>
            </a:r>
          </a:p>
          <a:p>
            <a:r>
              <a:rPr lang="tr-TR" sz="2200" dirty="0"/>
              <a:t>En çok </a:t>
            </a:r>
            <a:r>
              <a:rPr lang="tr-TR" sz="2200" dirty="0" err="1"/>
              <a:t>lipolize</a:t>
            </a:r>
            <a:r>
              <a:rPr lang="tr-TR" sz="2200" dirty="0"/>
              <a:t> uğrayan bileşikler sırasıyla </a:t>
            </a:r>
            <a:r>
              <a:rPr lang="tr-TR" sz="2200" b="1" dirty="0" err="1">
                <a:solidFill>
                  <a:srgbClr val="0000FF"/>
                </a:solidFill>
              </a:rPr>
              <a:t>fosfolipitler</a:t>
            </a:r>
            <a:r>
              <a:rPr lang="tr-TR" sz="2200" b="1" dirty="0">
                <a:solidFill>
                  <a:srgbClr val="0000FF"/>
                </a:solidFill>
              </a:rPr>
              <a:t>, </a:t>
            </a:r>
            <a:r>
              <a:rPr lang="tr-TR" sz="2200" b="1" dirty="0" err="1">
                <a:solidFill>
                  <a:srgbClr val="0000FF"/>
                </a:solidFill>
              </a:rPr>
              <a:t>triaçilgliseroller</a:t>
            </a:r>
            <a:r>
              <a:rPr lang="tr-TR" sz="2200" b="1" dirty="0">
                <a:solidFill>
                  <a:srgbClr val="0000FF"/>
                </a:solidFill>
              </a:rPr>
              <a:t>, </a:t>
            </a:r>
            <a:r>
              <a:rPr lang="tr-TR" sz="2200" dirty="0"/>
              <a:t>kolesterol esterleri ve </a:t>
            </a:r>
            <a:r>
              <a:rPr lang="tr-TR" sz="2200" dirty="0" err="1"/>
              <a:t>waxlardır</a:t>
            </a: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r>
              <a:rPr lang="tr-TR" sz="2200" dirty="0" err="1"/>
              <a:t>Lipoliz</a:t>
            </a:r>
            <a:r>
              <a:rPr lang="tr-TR" sz="2200" dirty="0"/>
              <a:t> reaksiyonları depolamanın başlangıcından birkaç gün sonra hızlanır</a:t>
            </a:r>
          </a:p>
          <a:p>
            <a:r>
              <a:rPr lang="tr-TR" sz="2200" b="1" dirty="0">
                <a:solidFill>
                  <a:srgbClr val="C00000"/>
                </a:solidFill>
              </a:rPr>
              <a:t>Depolamanın ilerleyen aşamalarında, </a:t>
            </a:r>
            <a:r>
              <a:rPr lang="tr-TR" sz="2200" b="1" dirty="0" err="1">
                <a:solidFill>
                  <a:srgbClr val="C00000"/>
                </a:solidFill>
              </a:rPr>
              <a:t>lipoliz</a:t>
            </a:r>
            <a:r>
              <a:rPr lang="tr-TR" sz="2200" b="1" dirty="0">
                <a:solidFill>
                  <a:srgbClr val="C00000"/>
                </a:solidFill>
              </a:rPr>
              <a:t> reaksiyonlarında bakteriyel </a:t>
            </a:r>
            <a:r>
              <a:rPr lang="tr-TR" sz="2200" b="1" dirty="0" err="1">
                <a:solidFill>
                  <a:srgbClr val="C00000"/>
                </a:solidFill>
              </a:rPr>
              <a:t>lipazlarda</a:t>
            </a:r>
            <a:r>
              <a:rPr lang="tr-TR" sz="2200" b="1" dirty="0">
                <a:solidFill>
                  <a:srgbClr val="C00000"/>
                </a:solidFill>
              </a:rPr>
              <a:t> rol oynar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sz="4800" b="1" dirty="0" err="1"/>
              <a:t>Lipid</a:t>
            </a:r>
            <a:r>
              <a:rPr lang="tr-TR" sz="4800" b="1" dirty="0"/>
              <a:t> </a:t>
            </a:r>
            <a:r>
              <a:rPr lang="tr-TR" sz="4800" b="1" dirty="0" err="1"/>
              <a:t>Oksidasyonu</a:t>
            </a:r>
            <a:endParaRPr lang="tr-TR" sz="4800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2207-5546-4BBA-906B-A4A63204C248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/>
              <a:t>Lipid</a:t>
            </a:r>
            <a:r>
              <a:rPr lang="tr-TR" sz="3600" b="1" dirty="0"/>
              <a:t> </a:t>
            </a:r>
            <a:r>
              <a:rPr lang="tr-TR" sz="3600" b="1" dirty="0" err="1"/>
              <a:t>Oksidasyonu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42AD-4D47-41F7-9E08-447949582A2C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300" b="1" dirty="0">
                <a:solidFill>
                  <a:srgbClr val="0000FF"/>
                </a:solidFill>
              </a:rPr>
              <a:t>Demir, </a:t>
            </a:r>
            <a:r>
              <a:rPr lang="en-US" sz="2300" b="1" dirty="0" err="1">
                <a:solidFill>
                  <a:srgbClr val="0000FF"/>
                </a:solidFill>
              </a:rPr>
              <a:t>ısı</a:t>
            </a:r>
            <a:r>
              <a:rPr lang="tr-TR" sz="2300" b="1" dirty="0">
                <a:solidFill>
                  <a:srgbClr val="0000FF"/>
                </a:solidFill>
              </a:rPr>
              <a:t>, </a:t>
            </a:r>
            <a:r>
              <a:rPr lang="en-US" sz="2300" b="1" dirty="0" err="1">
                <a:solidFill>
                  <a:srgbClr val="0000FF"/>
                </a:solidFill>
              </a:rPr>
              <a:t>ışık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 err="1">
                <a:solidFill>
                  <a:srgbClr val="0000FF"/>
                </a:solidFill>
              </a:rPr>
              <a:t>veya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 err="1">
                <a:solidFill>
                  <a:srgbClr val="0000FF"/>
                </a:solidFill>
              </a:rPr>
              <a:t>oksijen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 err="1">
                <a:solidFill>
                  <a:srgbClr val="0000FF"/>
                </a:solidFill>
              </a:rPr>
              <a:t>gibi</a:t>
            </a:r>
            <a:r>
              <a:rPr lang="en-US" sz="2300" b="1" dirty="0">
                <a:solidFill>
                  <a:srgbClr val="0000FF"/>
                </a:solidFill>
              </a:rPr>
              <a:t> metal </a:t>
            </a:r>
            <a:r>
              <a:rPr lang="en-US" sz="2300" b="1" dirty="0" err="1">
                <a:solidFill>
                  <a:srgbClr val="0000FF"/>
                </a:solidFill>
              </a:rPr>
              <a:t>iyon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 err="1">
                <a:solidFill>
                  <a:srgbClr val="0000FF"/>
                </a:solidFill>
              </a:rPr>
              <a:t>katalizörlerinin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 err="1">
                <a:solidFill>
                  <a:srgbClr val="0000FF"/>
                </a:solidFill>
              </a:rPr>
              <a:t>varlığında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dirty="0" err="1"/>
              <a:t>serbest</a:t>
            </a:r>
            <a:r>
              <a:rPr lang="en-US" sz="2300" dirty="0"/>
              <a:t> </a:t>
            </a:r>
            <a:r>
              <a:rPr lang="en-US" sz="2300" dirty="0" err="1"/>
              <a:t>radikallerin</a:t>
            </a:r>
            <a:r>
              <a:rPr lang="en-US" sz="2300" dirty="0"/>
              <a:t> </a:t>
            </a:r>
            <a:r>
              <a:rPr lang="en-US" sz="2300" dirty="0" err="1"/>
              <a:t>oluşumu</a:t>
            </a:r>
            <a:r>
              <a:rPr lang="tr-TR" sz="2300" dirty="0"/>
              <a:t> ile birlikte </a:t>
            </a:r>
            <a:r>
              <a:rPr lang="tr-TR" sz="2300" dirty="0" err="1"/>
              <a:t>lipid</a:t>
            </a:r>
            <a:r>
              <a:rPr lang="tr-TR" sz="2300" dirty="0"/>
              <a:t> </a:t>
            </a:r>
            <a:r>
              <a:rPr lang="tr-TR" sz="2300" dirty="0" err="1"/>
              <a:t>oksidasyonu</a:t>
            </a:r>
            <a:r>
              <a:rPr lang="tr-TR" sz="2300" dirty="0"/>
              <a:t> tetiklenir</a:t>
            </a:r>
          </a:p>
          <a:p>
            <a:r>
              <a:rPr lang="tr-TR" sz="2300" b="1" dirty="0" err="1">
                <a:solidFill>
                  <a:srgbClr val="FF0000"/>
                </a:solidFill>
              </a:rPr>
              <a:t>Enzimatik</a:t>
            </a:r>
            <a:r>
              <a:rPr lang="tr-TR" sz="2300" b="1" dirty="0">
                <a:solidFill>
                  <a:srgbClr val="FF0000"/>
                </a:solidFill>
              </a:rPr>
              <a:t> </a:t>
            </a:r>
            <a:r>
              <a:rPr lang="tr-TR" sz="2300" b="1" dirty="0" err="1">
                <a:solidFill>
                  <a:srgbClr val="FF0000"/>
                </a:solidFill>
              </a:rPr>
              <a:t>lipid</a:t>
            </a:r>
            <a:r>
              <a:rPr lang="tr-TR" sz="2300" b="1" dirty="0">
                <a:solidFill>
                  <a:srgbClr val="FF0000"/>
                </a:solidFill>
              </a:rPr>
              <a:t> </a:t>
            </a:r>
            <a:r>
              <a:rPr lang="tr-TR" sz="2300" b="1" dirty="0" err="1">
                <a:solidFill>
                  <a:srgbClr val="FF0000"/>
                </a:solidFill>
              </a:rPr>
              <a:t>oksidasyonunu</a:t>
            </a:r>
            <a:r>
              <a:rPr lang="tr-TR" sz="2300" b="1" dirty="0">
                <a:solidFill>
                  <a:srgbClr val="FF0000"/>
                </a:solidFill>
              </a:rPr>
              <a:t> </a:t>
            </a:r>
            <a:r>
              <a:rPr lang="tr-TR" sz="2300" dirty="0"/>
              <a:t>ise «</a:t>
            </a:r>
            <a:r>
              <a:rPr lang="tr-TR" sz="2300" b="1" dirty="0" err="1">
                <a:solidFill>
                  <a:srgbClr val="FF0000"/>
                </a:solidFill>
              </a:rPr>
              <a:t>Lipoksigenaz</a:t>
            </a:r>
            <a:r>
              <a:rPr lang="tr-TR" sz="2300" dirty="0"/>
              <a:t>» enzimi katalize eder</a:t>
            </a:r>
          </a:p>
          <a:p>
            <a:r>
              <a:rPr lang="tr-TR" sz="2300" dirty="0"/>
              <a:t>Bir gıdanın </a:t>
            </a:r>
            <a:r>
              <a:rPr lang="tr-TR" sz="2300" b="1" dirty="0" err="1"/>
              <a:t>lipid</a:t>
            </a:r>
            <a:r>
              <a:rPr lang="tr-TR" sz="2300" b="1" dirty="0"/>
              <a:t> </a:t>
            </a:r>
            <a:r>
              <a:rPr lang="tr-TR" sz="2300" b="1" dirty="0" err="1"/>
              <a:t>oksidasyonuna</a:t>
            </a:r>
            <a:r>
              <a:rPr lang="tr-TR" sz="2300" b="1" dirty="0"/>
              <a:t> duyarlılığını </a:t>
            </a:r>
            <a:r>
              <a:rPr lang="tr-TR" sz="2300" dirty="0"/>
              <a:t>gösteren faktörler nelerdir?</a:t>
            </a:r>
          </a:p>
          <a:p>
            <a:pPr lvl="2"/>
            <a:r>
              <a:rPr lang="tr-TR" dirty="0"/>
              <a:t>Doymamış yağ asidi miktarı</a:t>
            </a:r>
          </a:p>
          <a:p>
            <a:pPr lvl="2"/>
            <a:r>
              <a:rPr lang="tr-TR" dirty="0"/>
              <a:t>Yağ asitlerinin </a:t>
            </a:r>
            <a:r>
              <a:rPr lang="tr-TR" dirty="0" err="1"/>
              <a:t>doymamışlık</a:t>
            </a:r>
            <a:r>
              <a:rPr lang="tr-TR" dirty="0"/>
              <a:t> derecesi</a:t>
            </a:r>
          </a:p>
          <a:p>
            <a:pPr lvl="2"/>
            <a:r>
              <a:rPr lang="tr-TR" dirty="0"/>
              <a:t>Yağ miktarı </a:t>
            </a:r>
          </a:p>
        </p:txBody>
      </p:sp>
    </p:spTree>
    <p:extLst>
      <p:ext uri="{BB962C8B-B14F-4D97-AF65-F5344CB8AC3E}">
        <p14:creationId xmlns:p14="http://schemas.microsoft.com/office/powerpoint/2010/main" val="373522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/>
              <a:t>Lipid</a:t>
            </a:r>
            <a:r>
              <a:rPr lang="tr-TR" sz="3600" b="1" dirty="0"/>
              <a:t> </a:t>
            </a:r>
            <a:r>
              <a:rPr lang="tr-TR" sz="3600" b="1" dirty="0" err="1"/>
              <a:t>oksidasyonun</a:t>
            </a:r>
            <a:r>
              <a:rPr lang="tr-TR" sz="3600" b="1" dirty="0"/>
              <a:t> evreleri</a:t>
            </a:r>
            <a:endParaRPr lang="tr-TR" sz="3600" dirty="0"/>
          </a:p>
        </p:txBody>
      </p:sp>
      <p:pic>
        <p:nvPicPr>
          <p:cNvPr id="3074" name="Picture 2" descr="stages of lipid oxidation ile ilgili görsel sonucu"/>
          <p:cNvPicPr>
            <a:picLocks noChangeAspect="1" noChangeArrowheads="1"/>
          </p:cNvPicPr>
          <p:nvPr/>
        </p:nvPicPr>
        <p:blipFill>
          <a:blip r:embed="rId2"/>
          <a:srcRect t="18403" r="39358" b="6181"/>
          <a:stretch>
            <a:fillRect/>
          </a:stretch>
        </p:blipFill>
        <p:spPr bwMode="auto">
          <a:xfrm>
            <a:off x="0" y="1571631"/>
            <a:ext cx="5545138" cy="5172075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4841631" y="1900627"/>
            <a:ext cx="4030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RH	    :</a:t>
            </a:r>
            <a:r>
              <a:rPr lang="tr-TR" sz="2400" dirty="0"/>
              <a:t> Serbest yağ asitleri</a:t>
            </a:r>
            <a:br>
              <a:rPr lang="tr-TR" sz="2400" dirty="0"/>
            </a:br>
            <a:r>
              <a:rPr lang="tr-TR" sz="2400" b="1" dirty="0"/>
              <a:t>ROO	    :</a:t>
            </a:r>
            <a:r>
              <a:rPr lang="tr-TR" sz="2400" dirty="0"/>
              <a:t> Peroksitler </a:t>
            </a:r>
            <a:br>
              <a:rPr lang="tr-TR" sz="2400" dirty="0"/>
            </a:br>
            <a:r>
              <a:rPr lang="tr-TR" sz="2400" b="1" dirty="0"/>
              <a:t>ROOH     : </a:t>
            </a:r>
            <a:r>
              <a:rPr lang="tr-TR" sz="2400" dirty="0" err="1"/>
              <a:t>Hidroperoksitler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/>
              <a:t>ROOR     :</a:t>
            </a:r>
            <a:r>
              <a:rPr lang="tr-TR" sz="2400" dirty="0"/>
              <a:t> İkincil </a:t>
            </a:r>
            <a:r>
              <a:rPr lang="tr-TR" sz="2400" dirty="0" err="1"/>
              <a:t>oksidasyon</a:t>
            </a:r>
            <a:r>
              <a:rPr lang="tr-TR" sz="2400" dirty="0"/>
              <a:t>   </a:t>
            </a:r>
          </a:p>
          <a:p>
            <a:r>
              <a:rPr lang="tr-TR" sz="2400" dirty="0"/>
              <a:t>                ürünleri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CA482EC-31DD-4BE3-BF86-C858651F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57F5-6C85-499F-A238-6F08A1E5DD68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C563A99-AAAF-4211-8485-C3EEE112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9864" y="6491304"/>
            <a:ext cx="5421083" cy="365125"/>
          </a:xfrm>
        </p:spPr>
        <p:txBody>
          <a:bodyPr/>
          <a:lstStyle/>
          <a:p>
            <a:r>
              <a:rPr lang="tr-TR" dirty="0"/>
              <a:t>GDM 421 SU ÜRÜN. TEK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CDC904-B83D-4EA4-A3B8-E23DD8BD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188913"/>
            <a:ext cx="8584589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b="1" dirty="0" err="1"/>
              <a:t>Lipid</a:t>
            </a:r>
            <a:r>
              <a:rPr lang="tr-TR" sz="3600" b="1" dirty="0"/>
              <a:t> </a:t>
            </a:r>
            <a:r>
              <a:rPr lang="tr-TR" sz="3600" b="1" dirty="0" err="1"/>
              <a:t>Oksidasyon</a:t>
            </a:r>
            <a:r>
              <a:rPr lang="tr-TR" sz="3600" b="1" dirty="0"/>
              <a:t> Hızını Etkileyen Faktörler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08963" cy="4968875"/>
          </a:xfrm>
        </p:spPr>
        <p:txBody>
          <a:bodyPr>
            <a:normAutofit/>
          </a:bodyPr>
          <a:lstStyle/>
          <a:p>
            <a:pPr marL="274638" indent="-274638" algn="just" eaLnBrk="1" hangingPunct="1">
              <a:buFont typeface="Wingdings" pitchFamily="2" charset="2"/>
              <a:buNone/>
            </a:pPr>
            <a:endParaRPr lang="tr-TR" sz="2800" dirty="0"/>
          </a:p>
          <a:p>
            <a:pPr marL="274638" indent="-274638" algn="just" eaLnBrk="1" hangingPunct="1"/>
            <a:r>
              <a:rPr lang="tr-TR" sz="2800" b="1" dirty="0" err="1">
                <a:solidFill>
                  <a:srgbClr val="FF0000"/>
                </a:solidFill>
              </a:rPr>
              <a:t>Lipid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oksidasyon</a:t>
            </a:r>
            <a:r>
              <a:rPr lang="tr-TR" sz="2800" b="1" dirty="0">
                <a:solidFill>
                  <a:srgbClr val="FF0000"/>
                </a:solidFill>
              </a:rPr>
              <a:t> hızını etkileyen faktörler</a:t>
            </a:r>
            <a:r>
              <a:rPr lang="tr-TR" sz="2800" dirty="0"/>
              <a:t>;</a:t>
            </a:r>
          </a:p>
          <a:p>
            <a:pPr marL="274638" indent="-274638" algn="just" eaLnBrk="1" hangingPunct="1">
              <a:buNone/>
            </a:pPr>
            <a:endParaRPr lang="tr-TR" sz="2800" dirty="0"/>
          </a:p>
          <a:p>
            <a:pPr marL="1074738" lvl="2" indent="-274638" algn="just" eaLnBrk="1" hangingPunct="1"/>
            <a:r>
              <a:rPr lang="tr-TR" sz="2800" dirty="0"/>
              <a:t>Ortam sıcaklığı</a:t>
            </a:r>
          </a:p>
          <a:p>
            <a:pPr marL="1074738" lvl="2" indent="-274638" algn="just" eaLnBrk="1" hangingPunct="1"/>
            <a:r>
              <a:rPr lang="tr-TR" sz="2800" dirty="0"/>
              <a:t>Işık</a:t>
            </a:r>
          </a:p>
          <a:p>
            <a:pPr marL="1074738" lvl="2" indent="-274638" algn="just" eaLnBrk="1" hangingPunct="1"/>
            <a:r>
              <a:rPr lang="tr-TR" sz="2800" dirty="0"/>
              <a:t>Metal iyonlarının varlığı (örneğin: Fe</a:t>
            </a:r>
            <a:r>
              <a:rPr lang="tr-TR" sz="2800" baseline="30000" dirty="0"/>
              <a:t>+2</a:t>
            </a:r>
            <a:r>
              <a:rPr lang="tr-TR" sz="2800" dirty="0"/>
              <a:t>)</a:t>
            </a:r>
          </a:p>
          <a:p>
            <a:pPr marL="1074738" lvl="2" indent="-274638" algn="just" eaLnBrk="1" hangingPunct="1"/>
            <a:r>
              <a:rPr lang="tr-TR" sz="2800" dirty="0"/>
              <a:t>Oksijenin temas ettiği yüzey alanı</a:t>
            </a:r>
          </a:p>
          <a:p>
            <a:pPr marL="1074738" lvl="2" indent="-274638" algn="just" eaLnBrk="1" hangingPunct="1"/>
            <a:r>
              <a:rPr lang="tr-TR" sz="2800" dirty="0"/>
              <a:t>Yağ asidindeki çift bağ sayısı</a:t>
            </a:r>
          </a:p>
          <a:p>
            <a:pPr marL="1074738" lvl="2" indent="-274638" algn="just" eaLnBrk="1" hangingPunct="1"/>
            <a:endParaRPr lang="tr-TR" sz="2800" dirty="0"/>
          </a:p>
          <a:p>
            <a:pPr marL="1074738" lvl="2" indent="-274638" algn="just" eaLnBrk="1" hangingPunct="1"/>
            <a:endParaRPr lang="tr-TR" sz="2800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55C687B-3C06-4269-84DC-33144711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6578-8425-486C-B201-F185D58346A5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CF61842-4B8F-48B8-9A1F-3492B7D6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4799018-4663-4F7C-8E27-E769377E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Duyusal kalitedeki değişimler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876-EC1C-40B3-B4A5-1D416945AD26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b="1" dirty="0"/>
              <a:t>Beş duyu organımız ile algıladığımız kalite özellikleri</a:t>
            </a:r>
            <a:r>
              <a:rPr lang="tr-TR" sz="2800" dirty="0"/>
              <a:t> «duyusal kalite» olarak tanımlanır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Tatma, dokunma, koklama, görme ve işitme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Depolama sürecinde ilk duyusal değişimler dış görünüş ve yapı ile ilgilidir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Ayrıca bazı türlerin arzu edilen karakteristik tatları avlanma sonrası buzda saklama koşullarında gelişmektedir</a:t>
            </a:r>
          </a:p>
        </p:txBody>
      </p:sp>
    </p:spTree>
    <p:extLst>
      <p:ext uri="{BB962C8B-B14F-4D97-AF65-F5344CB8AC3E}">
        <p14:creationId xmlns:p14="http://schemas.microsoft.com/office/powerpoint/2010/main" val="725422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2206</TotalTime>
  <Words>741</Words>
  <Application>Microsoft Office PowerPoint</Application>
  <PresentationFormat>Ekran Gösterisi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Wingdings</vt:lpstr>
      <vt:lpstr>Wingdings 2</vt:lpstr>
      <vt:lpstr>Tema1</vt:lpstr>
      <vt:lpstr>LİPOLİTİK DEĞİŞİMLER</vt:lpstr>
      <vt:lpstr>Lipoliz (Hidroliz reaksiyonu)</vt:lpstr>
      <vt:lpstr>Enzimatik ve kimyasal hidroliz</vt:lpstr>
      <vt:lpstr>Balıklarda post-mortem süreçte lipoliz</vt:lpstr>
      <vt:lpstr>Lipid Oksidasyonu</vt:lpstr>
      <vt:lpstr>Lipid Oksidasyonu</vt:lpstr>
      <vt:lpstr>Lipid oksidasyonun evreleri</vt:lpstr>
      <vt:lpstr>Lipid Oksidasyon Hızını Etkileyen Faktörler</vt:lpstr>
      <vt:lpstr>Duyusal kalitedeki değişimler</vt:lpstr>
      <vt:lpstr>Post-mortem balıklarda duyusal kalitedeki değişim</vt:lpstr>
      <vt:lpstr>Balıklarda mikroflora</vt:lpstr>
      <vt:lpstr>Mikrobiyel aktivite sonucu oluşan bileşikler ve bunların substratları</vt:lpstr>
      <vt:lpstr>Buzda depolanan balıklarda gelişme gösteren tipik m.o’lar ve bozulma bileşikleri</vt:lpstr>
      <vt:lpstr>Okuma ödevi - 1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Windows Kullanıcısı</cp:lastModifiedBy>
  <cp:revision>132</cp:revision>
  <dcterms:created xsi:type="dcterms:W3CDTF">2020-02-11T12:23:21Z</dcterms:created>
  <dcterms:modified xsi:type="dcterms:W3CDTF">2021-12-16T10:55:44Z</dcterms:modified>
</cp:coreProperties>
</file>