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3559-9E21-4F3D-A56F-9465AE1AC2EF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C767-3F92-4BAE-9FFD-A8CA0D59B83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Duygular</a:t>
            </a:r>
            <a:r>
              <a:rPr lang="en-US" dirty="0" smtClean="0"/>
              <a:t>: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Modernite</a:t>
            </a:r>
            <a:r>
              <a:rPr lang="tr-TR" dirty="0" smtClean="0"/>
              <a:t> öncesinde duygulara temel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Yunan’da</a:t>
            </a:r>
            <a:r>
              <a:rPr lang="en-US" dirty="0" smtClean="0"/>
              <a:t> </a:t>
            </a:r>
            <a:r>
              <a:rPr lang="en-US" dirty="0" err="1" smtClean="0"/>
              <a:t>filozoflarca</a:t>
            </a:r>
            <a:r>
              <a:rPr lang="en-US" dirty="0" smtClean="0"/>
              <a:t> </a:t>
            </a:r>
            <a:r>
              <a:rPr lang="en-US" dirty="0" err="1" smtClean="0"/>
              <a:t>gelistirilen</a:t>
            </a:r>
            <a:r>
              <a:rPr lang="en-US" dirty="0" smtClean="0"/>
              <a:t> humor </a:t>
            </a:r>
            <a:r>
              <a:rPr lang="en-US" dirty="0" err="1" smtClean="0"/>
              <a:t>teorisi</a:t>
            </a:r>
            <a:r>
              <a:rPr lang="en-US" dirty="0" smtClean="0"/>
              <a:t>: </a:t>
            </a:r>
            <a:r>
              <a:rPr lang="en-US" dirty="0" err="1" smtClean="0"/>
              <a:t>bedensel</a:t>
            </a:r>
            <a:r>
              <a:rPr lang="en-US" dirty="0" smtClean="0"/>
              <a:t> </a:t>
            </a:r>
            <a:r>
              <a:rPr lang="en-US" dirty="0" err="1" smtClean="0"/>
              <a:t>sivilar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cesit</a:t>
            </a:r>
            <a:r>
              <a:rPr lang="en-US" dirty="0" smtClean="0"/>
              <a:t> </a:t>
            </a:r>
            <a:r>
              <a:rPr lang="en-US" dirty="0" err="1" smtClean="0"/>
              <a:t>humor’un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mizac</a:t>
            </a:r>
            <a:r>
              <a:rPr lang="en-US" dirty="0" smtClean="0"/>
              <a:t> </a:t>
            </a:r>
            <a:r>
              <a:rPr lang="en-US" dirty="0" err="1" smtClean="0"/>
              <a:t>ustundeki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 </a:t>
            </a:r>
            <a:r>
              <a:rPr lang="en-US" dirty="0" err="1" smtClean="0"/>
              <a:t>fikrin</a:t>
            </a:r>
            <a:r>
              <a:rPr lang="en-US" dirty="0" smtClean="0"/>
              <a:t> </a:t>
            </a:r>
            <a:r>
              <a:rPr lang="en-US" dirty="0" err="1" smtClean="0"/>
              <a:t>Ortacag’da</a:t>
            </a:r>
            <a:r>
              <a:rPr lang="en-US" dirty="0" smtClean="0"/>
              <a:t> </a:t>
            </a:r>
            <a:r>
              <a:rPr lang="en-US" dirty="0" err="1" smtClean="0"/>
              <a:t>Galen’in</a:t>
            </a:r>
            <a:r>
              <a:rPr lang="en-US" dirty="0" smtClean="0"/>
              <a:t> </a:t>
            </a:r>
            <a:r>
              <a:rPr lang="en-US" dirty="0" err="1" smtClean="0"/>
              <a:t>mizac</a:t>
            </a:r>
            <a:r>
              <a:rPr lang="en-US" dirty="0" smtClean="0"/>
              <a:t> </a:t>
            </a:r>
            <a:r>
              <a:rPr lang="en-US" dirty="0" err="1" smtClean="0"/>
              <a:t>teorisine</a:t>
            </a:r>
            <a:r>
              <a:rPr lang="en-US" dirty="0" smtClean="0"/>
              <a:t> </a:t>
            </a:r>
            <a:r>
              <a:rPr lang="en-US" dirty="0" err="1" smtClean="0"/>
              <a:t>donusmesi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Sivi</a:t>
            </a:r>
            <a:r>
              <a:rPr lang="en-US" dirty="0" smtClean="0"/>
              <a:t>/4 </a:t>
            </a:r>
            <a:r>
              <a:rPr lang="en-US" dirty="0" err="1" smtClean="0"/>
              <a:t>Mizac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Yellow Bile</a:t>
            </a:r>
          </a:p>
          <a:p>
            <a:r>
              <a:rPr lang="en-US" dirty="0" smtClean="0"/>
              <a:t>Black Bile</a:t>
            </a:r>
          </a:p>
          <a:p>
            <a:r>
              <a:rPr lang="en-US" dirty="0" smtClean="0"/>
              <a:t>Air</a:t>
            </a:r>
          </a:p>
          <a:p>
            <a:r>
              <a:rPr lang="en-US" dirty="0" smtClean="0"/>
              <a:t>Blood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Model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Duygularin</a:t>
            </a:r>
            <a:r>
              <a:rPr lang="en-US" dirty="0" smtClean="0"/>
              <a:t> </a:t>
            </a:r>
            <a:r>
              <a:rPr lang="en-US" dirty="0" err="1" smtClean="0"/>
              <a:t>sivilara</a:t>
            </a:r>
            <a:r>
              <a:rPr lang="en-US" dirty="0" smtClean="0"/>
              <a:t> </a:t>
            </a:r>
            <a:r>
              <a:rPr lang="en-US" dirty="0" err="1" smtClean="0"/>
              <a:t>benzetildigi</a:t>
            </a:r>
            <a:r>
              <a:rPr lang="en-US" dirty="0" smtClean="0"/>
              <a:t> </a:t>
            </a:r>
            <a:r>
              <a:rPr lang="en-US" dirty="0" err="1" smtClean="0"/>
              <a:t>anlayisin</a:t>
            </a:r>
            <a:r>
              <a:rPr lang="en-US" dirty="0" smtClean="0"/>
              <a:t> modern </a:t>
            </a:r>
            <a:r>
              <a:rPr lang="en-US" dirty="0" err="1" smtClean="0"/>
              <a:t>donemde</a:t>
            </a:r>
            <a:r>
              <a:rPr lang="en-US" dirty="0" smtClean="0"/>
              <a:t> de </a:t>
            </a:r>
            <a:r>
              <a:rPr lang="en-US" dirty="0" err="1" smtClean="0"/>
              <a:t>izleri</a:t>
            </a:r>
            <a:r>
              <a:rPr lang="en-US" dirty="0" smtClean="0"/>
              <a:t> </a:t>
            </a:r>
            <a:r>
              <a:rPr lang="en-US" dirty="0" err="1" smtClean="0"/>
              <a:t>gorulur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Freud’un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anlayisi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Bedeni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zihni</a:t>
            </a:r>
            <a:r>
              <a:rPr lang="en-US" dirty="0" smtClean="0"/>
              <a:t> </a:t>
            </a:r>
            <a:r>
              <a:rPr lang="en-US" dirty="0" err="1" smtClean="0"/>
              <a:t>dolduran</a:t>
            </a:r>
            <a:r>
              <a:rPr lang="en-US" dirty="0" smtClean="0"/>
              <a:t>, </a:t>
            </a:r>
            <a:r>
              <a:rPr lang="en-US" dirty="0" err="1" smtClean="0"/>
              <a:t>tazyikle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yogunlugu</a:t>
            </a:r>
            <a:r>
              <a:rPr lang="en-US" dirty="0" smtClean="0"/>
              <a:t> </a:t>
            </a:r>
            <a:r>
              <a:rPr lang="en-US" dirty="0" err="1" smtClean="0"/>
              <a:t>degisen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Duygulari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Duygusal-olusumlarla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olusumlari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dusunmek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Beden</a:t>
            </a:r>
            <a:r>
              <a:rPr lang="en-US" dirty="0"/>
              <a:t>, </a:t>
            </a:r>
            <a:r>
              <a:rPr lang="en-US" dirty="0" err="1"/>
              <a:t>benlik</a:t>
            </a:r>
            <a:r>
              <a:rPr lang="en-US" dirty="0"/>
              <a:t>, </a:t>
            </a:r>
            <a:r>
              <a:rPr lang="en-US" dirty="0" err="1"/>
              <a:t>toplum</a:t>
            </a:r>
            <a:r>
              <a:rPr lang="en-US" dirty="0"/>
              <a:t>, </a:t>
            </a:r>
            <a:r>
              <a:rPr lang="en-US" dirty="0" err="1"/>
              <a:t>kultur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tahakkum</a:t>
            </a:r>
            <a:r>
              <a:rPr lang="en-US" dirty="0"/>
              <a:t>,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duygulari</a:t>
            </a:r>
            <a:r>
              <a:rPr lang="en-US" dirty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dusunmek</a:t>
            </a:r>
            <a:r>
              <a:rPr lang="en-US" dirty="0" smtClean="0"/>
              <a:t>. 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bakmak</a:t>
            </a:r>
            <a:r>
              <a:rPr lang="en-US" dirty="0"/>
              <a:t> </a:t>
            </a:r>
            <a:r>
              <a:rPr lang="en-US" dirty="0" err="1"/>
              <a:t>demek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Kapitalizm</a:t>
            </a:r>
            <a:r>
              <a:rPr lang="en-US" dirty="0"/>
              <a:t>:</a:t>
            </a:r>
            <a:r>
              <a:rPr lang="en-US" dirty="0" smtClean="0"/>
              <a:t>  </a:t>
            </a:r>
            <a:r>
              <a:rPr lang="en-US" dirty="0" err="1"/>
              <a:t>duygusal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 smtClean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Kapitalizm </a:t>
            </a:r>
            <a:br>
              <a:rPr lang="tr-TR" dirty="0" smtClean="0"/>
            </a:br>
            <a:r>
              <a:rPr lang="tr-TR" dirty="0" smtClean="0"/>
              <a:t>Duygusal Kapitalizm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birikim</a:t>
            </a:r>
            <a:r>
              <a:rPr lang="en-US" dirty="0" smtClean="0"/>
              <a:t> </a:t>
            </a:r>
            <a:r>
              <a:rPr lang="en-US" dirty="0" err="1" smtClean="0"/>
              <a:t>sureci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,  </a:t>
            </a:r>
            <a:r>
              <a:rPr lang="en-US" dirty="0" err="1" smtClean="0"/>
              <a:t>endüstri</a:t>
            </a:r>
            <a:r>
              <a:rPr lang="en-US" dirty="0" smtClean="0"/>
              <a:t> </a:t>
            </a:r>
            <a:r>
              <a:rPr lang="en-US" dirty="0" err="1" smtClean="0"/>
              <a:t>devriminin</a:t>
            </a:r>
            <a:r>
              <a:rPr lang="en-US" dirty="0" smtClean="0"/>
              <a:t> </a:t>
            </a:r>
            <a:r>
              <a:rPr lang="en-US" dirty="0" err="1" smtClean="0"/>
              <a:t>kol</a:t>
            </a:r>
            <a:r>
              <a:rPr lang="en-US" dirty="0" smtClean="0"/>
              <a:t> </a:t>
            </a:r>
            <a:r>
              <a:rPr lang="en-US" dirty="0" err="1" smtClean="0"/>
              <a:t>emegine</a:t>
            </a:r>
            <a:r>
              <a:rPr lang="en-US" dirty="0" smtClean="0"/>
              <a:t> </a:t>
            </a:r>
            <a:r>
              <a:rPr lang="en-US" dirty="0" err="1" smtClean="0"/>
              <a:t>degil</a:t>
            </a:r>
            <a:r>
              <a:rPr lang="en-US" dirty="0" smtClean="0"/>
              <a:t>, </a:t>
            </a:r>
            <a:r>
              <a:rPr lang="en-US" dirty="0" err="1" smtClean="0"/>
              <a:t>duygular</a:t>
            </a:r>
            <a:r>
              <a:rPr lang="en-US" dirty="0" smtClean="0"/>
              <a:t>, </a:t>
            </a:r>
            <a:r>
              <a:rPr lang="en-US" dirty="0" err="1" smtClean="0"/>
              <a:t>hisler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kapasiteler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dayaniyor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Kaynakça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Evans, Dylan. </a:t>
            </a:r>
            <a:r>
              <a:rPr lang="en-US" i="1" dirty="0"/>
              <a:t>Emotion: A very short introduction</a:t>
            </a:r>
            <a:r>
              <a:rPr lang="en-US" dirty="0"/>
              <a:t>. OUP Oxford, 2003.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136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Duygular: Emek Siyaset Cinsiyet </vt:lpstr>
      <vt:lpstr>Modernite öncesinde duygulara temel yaklaşımlar</vt:lpstr>
      <vt:lpstr>4 Sivi/4 Mizac</vt:lpstr>
      <vt:lpstr>Hydraulic Model</vt:lpstr>
      <vt:lpstr>Duygulari Anlamak</vt:lpstr>
      <vt:lpstr>Bilişsel Kapitalizm  Duygusal Kapitalizm</vt:lpstr>
      <vt:lpstr>Kaynakça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Emek Siyaset Cinsiyet</dc:title>
  <dc:creator>sony</dc:creator>
  <cp:lastModifiedBy>sony</cp:lastModifiedBy>
  <cp:revision>3</cp:revision>
  <dcterms:created xsi:type="dcterms:W3CDTF">2018-11-08T14:13:58Z</dcterms:created>
  <dcterms:modified xsi:type="dcterms:W3CDTF">2018-11-08T14:36:44Z</dcterms:modified>
</cp:coreProperties>
</file>