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58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-110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0E3559-9E21-4F3D-A56F-9465AE1AC2EF}" type="datetimeFigureOut">
              <a:rPr lang="tr-TR" smtClean="0"/>
              <a:t>08.11.2018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68C767-3F92-4BAE-9FFD-A8CA0D59B838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0E3559-9E21-4F3D-A56F-9465AE1AC2EF}" type="datetimeFigureOut">
              <a:rPr lang="tr-TR" smtClean="0"/>
              <a:t>08.11.2018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68C767-3F92-4BAE-9FFD-A8CA0D59B838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0E3559-9E21-4F3D-A56F-9465AE1AC2EF}" type="datetimeFigureOut">
              <a:rPr lang="tr-TR" smtClean="0"/>
              <a:t>08.11.2018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68C767-3F92-4BAE-9FFD-A8CA0D59B838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0E3559-9E21-4F3D-A56F-9465AE1AC2EF}" type="datetimeFigureOut">
              <a:rPr lang="tr-TR" smtClean="0"/>
              <a:t>08.11.2018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68C767-3F92-4BAE-9FFD-A8CA0D59B838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0E3559-9E21-4F3D-A56F-9465AE1AC2EF}" type="datetimeFigureOut">
              <a:rPr lang="tr-TR" smtClean="0"/>
              <a:t>08.11.2018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68C767-3F92-4BAE-9FFD-A8CA0D59B838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0E3559-9E21-4F3D-A56F-9465AE1AC2EF}" type="datetimeFigureOut">
              <a:rPr lang="tr-TR" smtClean="0"/>
              <a:t>08.11.2018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68C767-3F92-4BAE-9FFD-A8CA0D59B838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0E3559-9E21-4F3D-A56F-9465AE1AC2EF}" type="datetimeFigureOut">
              <a:rPr lang="tr-TR" smtClean="0"/>
              <a:t>08.11.2018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68C767-3F92-4BAE-9FFD-A8CA0D59B838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0E3559-9E21-4F3D-A56F-9465AE1AC2EF}" type="datetimeFigureOut">
              <a:rPr lang="tr-TR" smtClean="0"/>
              <a:t>08.11.2018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68C767-3F92-4BAE-9FFD-A8CA0D59B838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0E3559-9E21-4F3D-A56F-9465AE1AC2EF}" type="datetimeFigureOut">
              <a:rPr lang="tr-TR" smtClean="0"/>
              <a:t>08.11.2018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68C767-3F92-4BAE-9FFD-A8CA0D59B838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0E3559-9E21-4F3D-A56F-9465AE1AC2EF}" type="datetimeFigureOut">
              <a:rPr lang="tr-TR" smtClean="0"/>
              <a:t>08.11.2018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68C767-3F92-4BAE-9FFD-A8CA0D59B838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0E3559-9E21-4F3D-A56F-9465AE1AC2EF}" type="datetimeFigureOut">
              <a:rPr lang="tr-TR" smtClean="0"/>
              <a:t>08.11.2018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68C767-3F92-4BAE-9FFD-A8CA0D59B838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0E3559-9E21-4F3D-A56F-9465AE1AC2EF}" type="datetimeFigureOut">
              <a:rPr lang="tr-TR" smtClean="0"/>
              <a:t>08.11.2018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68C767-3F92-4BAE-9FFD-A8CA0D59B838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Duygular</a:t>
            </a:r>
            <a:r>
              <a:rPr lang="en-US" dirty="0" smtClean="0"/>
              <a:t>: </a:t>
            </a:r>
            <a:r>
              <a:rPr lang="en-US" dirty="0" err="1" smtClean="0"/>
              <a:t>Emek</a:t>
            </a:r>
            <a:r>
              <a:rPr lang="en-US" dirty="0" smtClean="0"/>
              <a:t> </a:t>
            </a:r>
            <a:r>
              <a:rPr lang="en-US" dirty="0" err="1" smtClean="0"/>
              <a:t>Siyaset</a:t>
            </a:r>
            <a:r>
              <a:rPr lang="en-US" dirty="0" smtClean="0"/>
              <a:t> </a:t>
            </a:r>
            <a:r>
              <a:rPr lang="en-US" dirty="0" err="1" smtClean="0"/>
              <a:t>Cinsiyet</a:t>
            </a:r>
            <a:r>
              <a:rPr lang="en-US" dirty="0" smtClean="0"/>
              <a:t> 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1. </a:t>
            </a:r>
            <a:r>
              <a:rPr lang="en-US" dirty="0" err="1" smtClean="0"/>
              <a:t>Hafta</a:t>
            </a:r>
            <a:endParaRPr lang="tr-T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err="1" smtClean="0"/>
              <a:t>Modernite</a:t>
            </a:r>
            <a:r>
              <a:rPr lang="tr-TR" dirty="0" smtClean="0"/>
              <a:t> öncesinde duygulara temel yaklaşımlar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Antik</a:t>
            </a:r>
            <a:r>
              <a:rPr lang="en-US" dirty="0" smtClean="0"/>
              <a:t> </a:t>
            </a:r>
            <a:r>
              <a:rPr lang="en-US" dirty="0" err="1" smtClean="0"/>
              <a:t>Yunan’da</a:t>
            </a:r>
            <a:r>
              <a:rPr lang="en-US" dirty="0" smtClean="0"/>
              <a:t> </a:t>
            </a:r>
            <a:r>
              <a:rPr lang="en-US" dirty="0" err="1" smtClean="0"/>
              <a:t>filozoflarca</a:t>
            </a:r>
            <a:r>
              <a:rPr lang="en-US" dirty="0" smtClean="0"/>
              <a:t> </a:t>
            </a:r>
            <a:r>
              <a:rPr lang="en-US" dirty="0" err="1" smtClean="0"/>
              <a:t>gelistirilen</a:t>
            </a:r>
            <a:r>
              <a:rPr lang="en-US" dirty="0" smtClean="0"/>
              <a:t> humor </a:t>
            </a:r>
            <a:r>
              <a:rPr lang="en-US" dirty="0" err="1" smtClean="0"/>
              <a:t>teorisi</a:t>
            </a:r>
            <a:r>
              <a:rPr lang="en-US" dirty="0" smtClean="0"/>
              <a:t>: </a:t>
            </a:r>
            <a:r>
              <a:rPr lang="en-US" dirty="0" err="1" smtClean="0"/>
              <a:t>bedensel</a:t>
            </a:r>
            <a:r>
              <a:rPr lang="en-US" dirty="0" smtClean="0"/>
              <a:t> </a:t>
            </a:r>
            <a:r>
              <a:rPr lang="en-US" dirty="0" err="1" smtClean="0"/>
              <a:t>sivilar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dort</a:t>
            </a:r>
            <a:r>
              <a:rPr lang="en-US" dirty="0" smtClean="0"/>
              <a:t> </a:t>
            </a:r>
            <a:r>
              <a:rPr lang="en-US" dirty="0" err="1" smtClean="0"/>
              <a:t>cesit</a:t>
            </a:r>
            <a:r>
              <a:rPr lang="en-US" dirty="0" smtClean="0"/>
              <a:t> </a:t>
            </a:r>
            <a:r>
              <a:rPr lang="en-US" dirty="0" err="1" smtClean="0"/>
              <a:t>humor’un</a:t>
            </a:r>
            <a:r>
              <a:rPr lang="en-US" dirty="0" smtClean="0"/>
              <a:t> </a:t>
            </a:r>
            <a:r>
              <a:rPr lang="en-US" dirty="0" err="1" smtClean="0"/>
              <a:t>duygusal</a:t>
            </a:r>
            <a:r>
              <a:rPr lang="en-US" dirty="0" smtClean="0"/>
              <a:t> </a:t>
            </a:r>
            <a:r>
              <a:rPr lang="en-US" dirty="0" err="1" smtClean="0"/>
              <a:t>mizac</a:t>
            </a:r>
            <a:r>
              <a:rPr lang="en-US" dirty="0" smtClean="0"/>
              <a:t> </a:t>
            </a:r>
            <a:r>
              <a:rPr lang="en-US" dirty="0" err="1" smtClean="0"/>
              <a:t>ustundeki</a:t>
            </a:r>
            <a:r>
              <a:rPr lang="en-US" dirty="0" smtClean="0"/>
              <a:t> </a:t>
            </a:r>
            <a:r>
              <a:rPr lang="en-US" dirty="0" err="1" smtClean="0"/>
              <a:t>etkisi</a:t>
            </a:r>
            <a:endParaRPr lang="en-US" dirty="0" smtClean="0"/>
          </a:p>
          <a:p>
            <a:endParaRPr lang="en-US" dirty="0"/>
          </a:p>
          <a:p>
            <a:r>
              <a:rPr lang="en-US" dirty="0" smtClean="0"/>
              <a:t>Bu </a:t>
            </a:r>
            <a:r>
              <a:rPr lang="en-US" dirty="0" err="1" smtClean="0"/>
              <a:t>fikrin</a:t>
            </a:r>
            <a:r>
              <a:rPr lang="en-US" dirty="0" smtClean="0"/>
              <a:t> </a:t>
            </a:r>
            <a:r>
              <a:rPr lang="en-US" dirty="0" err="1" smtClean="0"/>
              <a:t>Ortacag’da</a:t>
            </a:r>
            <a:r>
              <a:rPr lang="en-US" dirty="0" smtClean="0"/>
              <a:t> </a:t>
            </a:r>
            <a:r>
              <a:rPr lang="en-US" dirty="0" err="1" smtClean="0"/>
              <a:t>Galen’in</a:t>
            </a:r>
            <a:r>
              <a:rPr lang="en-US" dirty="0" smtClean="0"/>
              <a:t> </a:t>
            </a:r>
            <a:r>
              <a:rPr lang="en-US" dirty="0" err="1" smtClean="0"/>
              <a:t>mizac</a:t>
            </a:r>
            <a:r>
              <a:rPr lang="en-US" dirty="0" smtClean="0"/>
              <a:t> </a:t>
            </a:r>
            <a:r>
              <a:rPr lang="en-US" dirty="0" err="1" smtClean="0"/>
              <a:t>teorisine</a:t>
            </a:r>
            <a:r>
              <a:rPr lang="en-US" dirty="0" smtClean="0"/>
              <a:t> </a:t>
            </a:r>
            <a:r>
              <a:rPr lang="en-US" dirty="0" err="1" smtClean="0"/>
              <a:t>donusmesi</a:t>
            </a:r>
            <a:endParaRPr lang="tr-T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4 </a:t>
            </a:r>
            <a:r>
              <a:rPr lang="en-US" dirty="0" err="1" smtClean="0"/>
              <a:t>Sivi</a:t>
            </a:r>
            <a:r>
              <a:rPr lang="en-US" dirty="0" smtClean="0"/>
              <a:t>/4 </a:t>
            </a:r>
            <a:r>
              <a:rPr lang="en-US" dirty="0" err="1" smtClean="0"/>
              <a:t>Mizac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Yellow Bile</a:t>
            </a:r>
          </a:p>
          <a:p>
            <a:r>
              <a:rPr lang="en-US" dirty="0" smtClean="0"/>
              <a:t>Black Bile</a:t>
            </a:r>
          </a:p>
          <a:p>
            <a:r>
              <a:rPr lang="en-US" dirty="0" smtClean="0"/>
              <a:t>Air</a:t>
            </a:r>
          </a:p>
          <a:p>
            <a:r>
              <a:rPr lang="en-US" dirty="0" smtClean="0"/>
              <a:t>Blood</a:t>
            </a:r>
          </a:p>
          <a:p>
            <a:endParaRPr lang="en-US" dirty="0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Hydraulic Model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Duygularin</a:t>
            </a:r>
            <a:r>
              <a:rPr lang="en-US" dirty="0" smtClean="0"/>
              <a:t> </a:t>
            </a:r>
            <a:r>
              <a:rPr lang="en-US" dirty="0" err="1" smtClean="0"/>
              <a:t>sivilara</a:t>
            </a:r>
            <a:r>
              <a:rPr lang="en-US" dirty="0" smtClean="0"/>
              <a:t> </a:t>
            </a:r>
            <a:r>
              <a:rPr lang="en-US" dirty="0" err="1" smtClean="0"/>
              <a:t>benzetildigi</a:t>
            </a:r>
            <a:r>
              <a:rPr lang="en-US" dirty="0" smtClean="0"/>
              <a:t> </a:t>
            </a:r>
            <a:r>
              <a:rPr lang="en-US" dirty="0" err="1" smtClean="0"/>
              <a:t>anlayisin</a:t>
            </a:r>
            <a:r>
              <a:rPr lang="en-US" dirty="0" smtClean="0"/>
              <a:t> modern </a:t>
            </a:r>
            <a:r>
              <a:rPr lang="en-US" dirty="0" err="1" smtClean="0"/>
              <a:t>donemde</a:t>
            </a:r>
            <a:r>
              <a:rPr lang="en-US" dirty="0" smtClean="0"/>
              <a:t> de </a:t>
            </a:r>
            <a:r>
              <a:rPr lang="en-US" dirty="0" err="1" smtClean="0"/>
              <a:t>izleri</a:t>
            </a:r>
            <a:r>
              <a:rPr lang="en-US" dirty="0" smtClean="0"/>
              <a:t> </a:t>
            </a:r>
            <a:r>
              <a:rPr lang="en-US" dirty="0" err="1" smtClean="0"/>
              <a:t>gorulur</a:t>
            </a:r>
            <a:r>
              <a:rPr lang="en-US" dirty="0" smtClean="0"/>
              <a:t>. </a:t>
            </a:r>
          </a:p>
          <a:p>
            <a:endParaRPr lang="en-US" dirty="0"/>
          </a:p>
          <a:p>
            <a:r>
              <a:rPr lang="en-US" dirty="0" err="1" smtClean="0"/>
              <a:t>Freud’un</a:t>
            </a:r>
            <a:r>
              <a:rPr lang="en-US" dirty="0" smtClean="0"/>
              <a:t> </a:t>
            </a:r>
            <a:r>
              <a:rPr lang="en-US" dirty="0" err="1" smtClean="0"/>
              <a:t>duygular</a:t>
            </a:r>
            <a:r>
              <a:rPr lang="en-US" dirty="0" smtClean="0"/>
              <a:t> </a:t>
            </a:r>
            <a:r>
              <a:rPr lang="en-US" dirty="0" err="1" smtClean="0"/>
              <a:t>anlayisi</a:t>
            </a:r>
            <a:r>
              <a:rPr lang="en-US" dirty="0" smtClean="0"/>
              <a:t> </a:t>
            </a:r>
          </a:p>
          <a:p>
            <a:endParaRPr lang="en-US" dirty="0"/>
          </a:p>
          <a:p>
            <a:r>
              <a:rPr lang="en-US" dirty="0" err="1" smtClean="0"/>
              <a:t>Bedeni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zihni</a:t>
            </a:r>
            <a:r>
              <a:rPr lang="en-US" dirty="0" smtClean="0"/>
              <a:t> </a:t>
            </a:r>
            <a:r>
              <a:rPr lang="en-US" dirty="0" err="1" smtClean="0"/>
              <a:t>dolduran</a:t>
            </a:r>
            <a:r>
              <a:rPr lang="en-US" dirty="0" smtClean="0"/>
              <a:t>, </a:t>
            </a:r>
            <a:r>
              <a:rPr lang="en-US" dirty="0" err="1" smtClean="0"/>
              <a:t>tazyikle</a:t>
            </a:r>
            <a:r>
              <a:rPr lang="en-US" dirty="0" smtClean="0"/>
              <a:t> </a:t>
            </a:r>
            <a:r>
              <a:rPr lang="en-US" dirty="0" err="1" smtClean="0"/>
              <a:t>birlikte</a:t>
            </a:r>
            <a:r>
              <a:rPr lang="en-US" dirty="0" smtClean="0"/>
              <a:t> </a:t>
            </a:r>
            <a:r>
              <a:rPr lang="en-US" dirty="0" err="1" smtClean="0"/>
              <a:t>yogunlugu</a:t>
            </a:r>
            <a:r>
              <a:rPr lang="en-US" dirty="0" smtClean="0"/>
              <a:t> </a:t>
            </a:r>
            <a:r>
              <a:rPr lang="en-US" dirty="0" err="1" smtClean="0"/>
              <a:t>degisen</a:t>
            </a:r>
            <a:r>
              <a:rPr lang="en-US" dirty="0" smtClean="0"/>
              <a:t> </a:t>
            </a:r>
            <a:r>
              <a:rPr lang="en-US" dirty="0" err="1" smtClean="0"/>
              <a:t>duygular</a:t>
            </a:r>
            <a:endParaRPr lang="tr-T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Duygulari</a:t>
            </a:r>
            <a:r>
              <a:rPr lang="en-US" dirty="0" smtClean="0"/>
              <a:t> </a:t>
            </a:r>
            <a:r>
              <a:rPr lang="en-US" dirty="0" err="1" smtClean="0"/>
              <a:t>Anlamak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Duygusal-olusumlarla</a:t>
            </a:r>
            <a:r>
              <a:rPr lang="en-US" dirty="0" smtClean="0"/>
              <a:t> </a:t>
            </a:r>
            <a:r>
              <a:rPr lang="en-US" dirty="0" err="1" smtClean="0"/>
              <a:t>sosyal</a:t>
            </a:r>
            <a:r>
              <a:rPr lang="en-US" dirty="0" smtClean="0"/>
              <a:t> </a:t>
            </a:r>
            <a:r>
              <a:rPr lang="en-US" dirty="0" err="1" smtClean="0"/>
              <a:t>olusumlari</a:t>
            </a:r>
            <a:r>
              <a:rPr lang="en-US" dirty="0" smtClean="0"/>
              <a:t> </a:t>
            </a:r>
            <a:r>
              <a:rPr lang="en-US" dirty="0" err="1" smtClean="0"/>
              <a:t>birlikte</a:t>
            </a:r>
            <a:r>
              <a:rPr lang="en-US" dirty="0" smtClean="0"/>
              <a:t> </a:t>
            </a:r>
            <a:r>
              <a:rPr lang="en-US" dirty="0" err="1" smtClean="0"/>
              <a:t>dusunmek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Beden</a:t>
            </a:r>
            <a:r>
              <a:rPr lang="en-US" dirty="0"/>
              <a:t>, </a:t>
            </a:r>
            <a:r>
              <a:rPr lang="en-US" dirty="0" err="1"/>
              <a:t>benlik</a:t>
            </a:r>
            <a:r>
              <a:rPr lang="en-US" dirty="0"/>
              <a:t>, </a:t>
            </a:r>
            <a:r>
              <a:rPr lang="en-US" dirty="0" err="1"/>
              <a:t>toplum</a:t>
            </a:r>
            <a:r>
              <a:rPr lang="en-US" dirty="0"/>
              <a:t>, </a:t>
            </a:r>
            <a:r>
              <a:rPr lang="en-US" dirty="0" err="1"/>
              <a:t>kultur</a:t>
            </a:r>
            <a:r>
              <a:rPr lang="en-US" dirty="0"/>
              <a:t>,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tahakkum</a:t>
            </a:r>
            <a:r>
              <a:rPr lang="en-US" dirty="0"/>
              <a:t>, </a:t>
            </a:r>
            <a:r>
              <a:rPr lang="en-US" dirty="0" err="1" smtClean="0"/>
              <a:t>iktidar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duygulari</a:t>
            </a:r>
            <a:r>
              <a:rPr lang="en-US" dirty="0"/>
              <a:t> </a:t>
            </a:r>
            <a:r>
              <a:rPr lang="en-US" dirty="0" err="1" smtClean="0"/>
              <a:t>birlikte</a:t>
            </a:r>
            <a:r>
              <a:rPr lang="en-US" dirty="0" smtClean="0"/>
              <a:t> </a:t>
            </a:r>
            <a:r>
              <a:rPr lang="en-US" dirty="0" err="1" smtClean="0"/>
              <a:t>dusunmek</a:t>
            </a:r>
            <a:r>
              <a:rPr lang="en-US" dirty="0" smtClean="0"/>
              <a:t>.  </a:t>
            </a:r>
            <a:r>
              <a:rPr lang="en-US" dirty="0" err="1"/>
              <a:t>bunlara</a:t>
            </a:r>
            <a:r>
              <a:rPr lang="en-US" dirty="0"/>
              <a:t> </a:t>
            </a:r>
            <a:r>
              <a:rPr lang="en-US" dirty="0" err="1"/>
              <a:t>birlikte</a:t>
            </a:r>
            <a:r>
              <a:rPr lang="en-US" dirty="0"/>
              <a:t> </a:t>
            </a:r>
            <a:r>
              <a:rPr lang="en-US" dirty="0" err="1"/>
              <a:t>bakmak</a:t>
            </a:r>
            <a:r>
              <a:rPr lang="en-US" dirty="0"/>
              <a:t> </a:t>
            </a:r>
            <a:r>
              <a:rPr lang="en-US" dirty="0" err="1"/>
              <a:t>demek</a:t>
            </a:r>
            <a:r>
              <a:rPr lang="en-US" dirty="0" smtClean="0"/>
              <a:t>.</a:t>
            </a:r>
          </a:p>
          <a:p>
            <a:endParaRPr lang="en-US" dirty="0"/>
          </a:p>
          <a:p>
            <a:pPr>
              <a:buNone/>
            </a:pPr>
            <a:r>
              <a:rPr lang="en-US" dirty="0" smtClean="0"/>
              <a:t> </a:t>
            </a:r>
            <a:r>
              <a:rPr lang="en-US" dirty="0" err="1" smtClean="0"/>
              <a:t>Örnek</a:t>
            </a:r>
            <a:r>
              <a:rPr lang="en-US" dirty="0" smtClean="0"/>
              <a:t>:</a:t>
            </a:r>
          </a:p>
          <a:p>
            <a:pPr>
              <a:buNone/>
            </a:pPr>
            <a:r>
              <a:rPr lang="en-US" dirty="0" err="1" smtClean="0"/>
              <a:t>Kapitalizm</a:t>
            </a:r>
            <a:r>
              <a:rPr lang="en-US" dirty="0"/>
              <a:t>:</a:t>
            </a:r>
            <a:r>
              <a:rPr lang="en-US" dirty="0" smtClean="0"/>
              <a:t>  </a:t>
            </a:r>
            <a:r>
              <a:rPr lang="en-US" dirty="0" err="1"/>
              <a:t>duygusal</a:t>
            </a:r>
            <a:r>
              <a:rPr lang="en-US" dirty="0"/>
              <a:t> </a:t>
            </a:r>
            <a:r>
              <a:rPr lang="en-US" dirty="0" err="1"/>
              <a:t>emek</a:t>
            </a:r>
            <a:r>
              <a:rPr lang="en-US" dirty="0" smtClean="0"/>
              <a:t>. </a:t>
            </a:r>
            <a:endParaRPr lang="tr-TR" dirty="0"/>
          </a:p>
          <a:p>
            <a:endParaRPr lang="tr-T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Bilişsel Kapitalizm </a:t>
            </a:r>
            <a:br>
              <a:rPr lang="tr-TR" dirty="0" smtClean="0"/>
            </a:br>
            <a:r>
              <a:rPr lang="tr-TR" dirty="0" smtClean="0"/>
              <a:t>Duygusal Kapitalizm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Sermaye</a:t>
            </a:r>
            <a:r>
              <a:rPr lang="en-US" dirty="0" smtClean="0"/>
              <a:t> </a:t>
            </a:r>
            <a:r>
              <a:rPr lang="en-US" dirty="0" err="1" smtClean="0"/>
              <a:t>birikim</a:t>
            </a:r>
            <a:r>
              <a:rPr lang="en-US" dirty="0" smtClean="0"/>
              <a:t> </a:t>
            </a:r>
            <a:r>
              <a:rPr lang="en-US" dirty="0" err="1" smtClean="0"/>
              <a:t>sureci</a:t>
            </a:r>
            <a:r>
              <a:rPr lang="en-US" dirty="0" smtClean="0"/>
              <a:t> </a:t>
            </a:r>
            <a:endParaRPr lang="en-US" dirty="0"/>
          </a:p>
          <a:p>
            <a:r>
              <a:rPr lang="en-US" dirty="0" smtClean="0"/>
              <a:t> </a:t>
            </a:r>
            <a:r>
              <a:rPr lang="en-US" dirty="0" err="1"/>
              <a:t>B</a:t>
            </a:r>
            <a:r>
              <a:rPr lang="en-US" dirty="0" err="1" smtClean="0"/>
              <a:t>ilgi</a:t>
            </a:r>
            <a:r>
              <a:rPr lang="en-US" dirty="0" smtClean="0"/>
              <a:t> </a:t>
            </a:r>
            <a:r>
              <a:rPr lang="en-US" dirty="0" err="1" smtClean="0"/>
              <a:t>ekonomisi</a:t>
            </a:r>
            <a:r>
              <a:rPr lang="en-US" dirty="0" smtClean="0"/>
              <a:t>,  </a:t>
            </a:r>
            <a:r>
              <a:rPr lang="en-US" dirty="0" err="1" smtClean="0"/>
              <a:t>endüstri</a:t>
            </a:r>
            <a:r>
              <a:rPr lang="en-US" dirty="0" smtClean="0"/>
              <a:t> </a:t>
            </a:r>
            <a:r>
              <a:rPr lang="en-US" dirty="0" err="1" smtClean="0"/>
              <a:t>devriminin</a:t>
            </a:r>
            <a:r>
              <a:rPr lang="en-US" dirty="0" smtClean="0"/>
              <a:t> </a:t>
            </a:r>
            <a:r>
              <a:rPr lang="en-US" dirty="0" err="1" smtClean="0"/>
              <a:t>kol</a:t>
            </a:r>
            <a:r>
              <a:rPr lang="en-US" dirty="0" smtClean="0"/>
              <a:t> </a:t>
            </a:r>
            <a:r>
              <a:rPr lang="en-US" dirty="0" err="1" smtClean="0"/>
              <a:t>emegine</a:t>
            </a:r>
            <a:r>
              <a:rPr lang="en-US" dirty="0" smtClean="0"/>
              <a:t> </a:t>
            </a:r>
            <a:r>
              <a:rPr lang="en-US" dirty="0" err="1" smtClean="0"/>
              <a:t>degil</a:t>
            </a:r>
            <a:r>
              <a:rPr lang="en-US" dirty="0" smtClean="0"/>
              <a:t>, </a:t>
            </a:r>
            <a:r>
              <a:rPr lang="en-US" dirty="0" err="1" smtClean="0"/>
              <a:t>duygular</a:t>
            </a:r>
            <a:r>
              <a:rPr lang="en-US" dirty="0" smtClean="0"/>
              <a:t>, </a:t>
            </a:r>
            <a:r>
              <a:rPr lang="en-US" dirty="0" err="1" smtClean="0"/>
              <a:t>hisler</a:t>
            </a:r>
            <a:r>
              <a:rPr lang="en-US" dirty="0" smtClean="0"/>
              <a:t> </a:t>
            </a:r>
            <a:r>
              <a:rPr lang="en-US" dirty="0" err="1" smtClean="0"/>
              <a:t>kognitif</a:t>
            </a:r>
            <a:r>
              <a:rPr lang="en-US" dirty="0" smtClean="0"/>
              <a:t> </a:t>
            </a:r>
            <a:r>
              <a:rPr lang="en-US" dirty="0" err="1" smtClean="0"/>
              <a:t>kapasiteler</a:t>
            </a:r>
            <a:r>
              <a:rPr lang="en-US" dirty="0" err="1" smtClean="0"/>
              <a:t>e</a:t>
            </a:r>
            <a:r>
              <a:rPr lang="en-US" dirty="0" smtClean="0"/>
              <a:t> </a:t>
            </a:r>
            <a:r>
              <a:rPr lang="en-US" dirty="0" err="1" smtClean="0"/>
              <a:t>dayaniyor</a:t>
            </a:r>
            <a:r>
              <a:rPr lang="en-US" dirty="0"/>
              <a:t>.</a:t>
            </a:r>
            <a:endParaRPr lang="tr-T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Kaynakça</a:t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Evans, Dylan. </a:t>
            </a:r>
            <a:r>
              <a:rPr lang="en-US" i="1" dirty="0"/>
              <a:t>Emotion: A very short introduction</a:t>
            </a:r>
            <a:r>
              <a:rPr lang="en-US" dirty="0"/>
              <a:t>. OUP Oxford, 2003.</a:t>
            </a:r>
            <a:endParaRPr lang="tr-T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</TotalTime>
  <Words>136</Words>
  <Application>Microsoft Office PowerPoint</Application>
  <PresentationFormat>Ekran Gösterisi (4:3)</PresentationFormat>
  <Paragraphs>28</Paragraphs>
  <Slides>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8" baseType="lpstr">
      <vt:lpstr>Ofis Teması</vt:lpstr>
      <vt:lpstr>Duygular: Emek Siyaset Cinsiyet </vt:lpstr>
      <vt:lpstr>Modernite öncesinde duygulara temel yaklaşımlar</vt:lpstr>
      <vt:lpstr>4 Sivi/4 Mizac</vt:lpstr>
      <vt:lpstr>Hydraulic Model</vt:lpstr>
      <vt:lpstr>Duygulari Anlamak</vt:lpstr>
      <vt:lpstr>Bilişsel Kapitalizm  Duygusal Kapitalizm</vt:lpstr>
      <vt:lpstr>Kaynakça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Duygular: Emek Siyaset Cinsiyet</dc:title>
  <dc:creator>sony</dc:creator>
  <cp:lastModifiedBy>sony</cp:lastModifiedBy>
  <cp:revision>3</cp:revision>
  <dcterms:created xsi:type="dcterms:W3CDTF">2018-11-08T14:13:58Z</dcterms:created>
  <dcterms:modified xsi:type="dcterms:W3CDTF">2018-11-08T14:36:44Z</dcterms:modified>
</cp:coreProperties>
</file>