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23"/>
  </p:notesMasterIdLst>
  <p:sldIdLst>
    <p:sldId id="256" r:id="rId2"/>
    <p:sldId id="258" r:id="rId3"/>
    <p:sldId id="309" r:id="rId4"/>
    <p:sldId id="310" r:id="rId5"/>
    <p:sldId id="311" r:id="rId6"/>
    <p:sldId id="259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24" r:id="rId19"/>
    <p:sldId id="261" r:id="rId20"/>
    <p:sldId id="312" r:id="rId21"/>
    <p:sldId id="280" r:id="rId22"/>
  </p:sldIdLst>
  <p:sldSz cx="9144000" cy="5143500" type="screen16x9"/>
  <p:notesSz cx="6858000" cy="9144000"/>
  <p:embeddedFontLst>
    <p:embeddedFont>
      <p:font typeface="Mali SemiBold" charset="-34"/>
      <p:regular r:id="rId24"/>
      <p:bold r:id="rId25"/>
      <p:italic r:id="rId26"/>
      <p:boldItalic r:id="rId27"/>
    </p:embeddedFont>
    <p:embeddedFont>
      <p:font typeface="Paytone One" charset="-94"/>
      <p:regular r:id="rId28"/>
    </p:embeddedFont>
    <p:embeddedFont>
      <p:font typeface="Nunito" charset="-94"/>
      <p:regular r:id="rId29"/>
      <p:bold r:id="rId30"/>
      <p:italic r:id="rId31"/>
      <p:boldItalic r:id="rId32"/>
    </p:embeddedFont>
    <p:embeddedFont>
      <p:font typeface="Mali Medium" charset="-34"/>
      <p:regular r:id="rId33"/>
      <p:bold r:id="rId34"/>
      <p:italic r:id="rId35"/>
      <p:boldItalic r:id="rId36"/>
    </p:embeddedFont>
    <p:embeddedFont>
      <p:font typeface="Poppins Medium" charset="-94"/>
      <p:regular r:id="rId37"/>
      <p:bold r:id="rId38"/>
      <p:italic r:id="rId39"/>
      <p:boldItalic r:id="rId40"/>
    </p:embeddedFont>
    <p:embeddedFont>
      <p:font typeface="Fira Sans Extra Condensed Medium" charset="0"/>
      <p:regular r:id="rId41"/>
      <p:bold r:id="rId42"/>
      <p:italic r:id="rId43"/>
      <p:boldItalic r:id="rId4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559">
          <p15:clr>
            <a:srgbClr val="0000FF"/>
          </p15:clr>
        </p15:guide>
        <p15:guide id="2" orient="horz" pos="1607">
          <p15:clr>
            <a:srgbClr val="0000FF"/>
          </p15:clr>
        </p15:guide>
        <p15:guide id="3" orient="horz" pos="1309">
          <p15:clr>
            <a:srgbClr val="9AA0A6"/>
          </p15:clr>
        </p15:guide>
        <p15:guide id="4" orient="horz" pos="1965">
          <p15:clr>
            <a:srgbClr val="9AA0A6"/>
          </p15:clr>
        </p15:guide>
        <p15:guide id="5" orient="horz" pos="231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DDAA1FE6-87FC-43F9-A55D-57CAE601CA63}">
  <a:tblStyle styleId="{DDAA1FE6-87FC-43F9-A55D-57CAE601CA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559"/>
        <p:guide orient="horz" pos="1607"/>
        <p:guide orient="horz" pos="1309"/>
        <p:guide orient="horz" pos="1965"/>
        <p:guide orient="horz" pos="23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9" Type="http://schemas.openxmlformats.org/officeDocument/2006/relationships/font" Target="fonts/font16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1.fntdata"/><Relationship Id="rId42" Type="http://schemas.openxmlformats.org/officeDocument/2006/relationships/font" Target="fonts/font19.fntdata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38" Type="http://schemas.openxmlformats.org/officeDocument/2006/relationships/font" Target="fonts/font15.fntdata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41" Type="http://schemas.openxmlformats.org/officeDocument/2006/relationships/font" Target="fonts/font1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font" Target="fonts/font14.fntdata"/><Relationship Id="rId40" Type="http://schemas.openxmlformats.org/officeDocument/2006/relationships/font" Target="fonts/font17.fntdata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36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8.fntdata"/><Relationship Id="rId44" Type="http://schemas.openxmlformats.org/officeDocument/2006/relationships/font" Target="fonts/font2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font" Target="fonts/font12.fntdata"/><Relationship Id="rId43" Type="http://schemas.openxmlformats.org/officeDocument/2006/relationships/font" Target="fonts/font20.fntdata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g7040f09d03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8" name="Google Shape;1008;g7040f09d03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Google Shape;1095;g72a146daca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6" name="Google Shape;1096;g72a146daca_0_1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2" name="Google Shape;1142;g6320de4b7d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3" name="Google Shape;1143;g6320de4b7d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g6320de4b7d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8" name="Google Shape;1168;g6320de4b7d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7" name="Google Shape;1677;g6408f5a9af_1_3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8" name="Google Shape;1678;g6408f5a9af_1_3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640350" y="3076050"/>
            <a:ext cx="7110000" cy="3093025"/>
            <a:chOff x="257575" y="1301825"/>
            <a:chExt cx="7110000" cy="3093025"/>
          </a:xfrm>
        </p:grpSpPr>
        <p:sp>
          <p:nvSpPr>
            <p:cNvPr id="10" name="Google Shape;10;p2"/>
            <p:cNvSpPr/>
            <p:nvPr/>
          </p:nvSpPr>
          <p:spPr>
            <a:xfrm>
              <a:off x="1507400" y="2041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2349975" y="2039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3193100" y="2037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6137775" y="13018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57575" y="27744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683750" y="350302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100150" y="27727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526875" y="350130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943300" y="2771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369450" y="3499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785850" y="2769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3212575" y="3497275"/>
              <a:ext cx="783600" cy="891850"/>
            </a:xfrm>
            <a:custGeom>
              <a:avLst/>
              <a:gdLst/>
              <a:ahLst/>
              <a:cxnLst/>
              <a:rect l="l" t="t" r="r" b="b"/>
              <a:pathLst>
                <a:path w="31344" h="35674" extrusionOk="0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3628425" y="276700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055150" y="349557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897700" y="349385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740850" y="3491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157250" y="2761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583400" y="3489850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609525" y="130755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" name="Google Shape;37;p2"/>
          <p:cNvGrpSpPr/>
          <p:nvPr/>
        </p:nvGrpSpPr>
        <p:grpSpPr>
          <a:xfrm>
            <a:off x="-484300" y="-1463825"/>
            <a:ext cx="7109975" cy="3093025"/>
            <a:chOff x="238125" y="1301825"/>
            <a:chExt cx="7109975" cy="3093025"/>
          </a:xfrm>
        </p:grpSpPr>
        <p:sp>
          <p:nvSpPr>
            <p:cNvPr id="38" name="Google Shape;38;p2"/>
            <p:cNvSpPr/>
            <p:nvPr/>
          </p:nvSpPr>
          <p:spPr>
            <a:xfrm>
              <a:off x="238125" y="131497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64825" y="2043000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080675" y="1313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507400" y="2041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1923825" y="131097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2349975" y="2039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2766375" y="1309250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193100" y="2037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609525" y="130755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6137775" y="13018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257575" y="27744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83750" y="350302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1100150" y="27727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526875" y="350130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943300" y="2771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2369450" y="3499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2785850" y="2769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3212575" y="3497275"/>
              <a:ext cx="783600" cy="891850"/>
            </a:xfrm>
            <a:custGeom>
              <a:avLst/>
              <a:gdLst/>
              <a:ahLst/>
              <a:cxnLst/>
              <a:rect l="l" t="t" r="r" b="b"/>
              <a:pathLst>
                <a:path w="31344" h="35674" extrusionOk="0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3628425" y="276700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055150" y="349557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4897700" y="349385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" name="Google Shape;67;p2"/>
          <p:cNvSpPr txBox="1">
            <a:spLocks noGrp="1"/>
          </p:cNvSpPr>
          <p:nvPr>
            <p:ph type="ctrTitle"/>
          </p:nvPr>
        </p:nvSpPr>
        <p:spPr>
          <a:xfrm rot="780">
            <a:off x="1266975" y="1715025"/>
            <a:ext cx="6610200" cy="126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Font typeface="Paytone One"/>
              <a:buNone/>
              <a:defRPr sz="9600"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68" name="Google Shape;68;p2"/>
          <p:cNvSpPr txBox="1">
            <a:spLocks noGrp="1"/>
          </p:cNvSpPr>
          <p:nvPr>
            <p:ph type="subTitle" idx="1"/>
          </p:nvPr>
        </p:nvSpPr>
        <p:spPr>
          <a:xfrm rot="1327">
            <a:off x="3017400" y="2861825"/>
            <a:ext cx="3109200" cy="6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Nunito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Nunito"/>
              <a:buNone/>
              <a:defRPr sz="2800">
                <a:latin typeface="Nunito"/>
                <a:ea typeface="Nunito"/>
                <a:cs typeface="Nunito"/>
                <a:sym typeface="Nunito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Nunito"/>
              <a:buNone/>
              <a:defRPr sz="2800">
                <a:latin typeface="Nunito"/>
                <a:ea typeface="Nunito"/>
                <a:cs typeface="Nunito"/>
                <a:sym typeface="Nunito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Nunito"/>
              <a:buNone/>
              <a:defRPr sz="2800">
                <a:latin typeface="Nunito"/>
                <a:ea typeface="Nunito"/>
                <a:cs typeface="Nunito"/>
                <a:sym typeface="Nunito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Nunito"/>
              <a:buNone/>
              <a:defRPr sz="2800">
                <a:latin typeface="Nunito"/>
                <a:ea typeface="Nunito"/>
                <a:cs typeface="Nunito"/>
                <a:sym typeface="Nunito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Nunito"/>
              <a:buNone/>
              <a:defRPr sz="2800">
                <a:latin typeface="Nunito"/>
                <a:ea typeface="Nunito"/>
                <a:cs typeface="Nunito"/>
                <a:sym typeface="Nunito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Nunito"/>
              <a:buNone/>
              <a:defRPr sz="2800">
                <a:latin typeface="Nunito"/>
                <a:ea typeface="Nunito"/>
                <a:cs typeface="Nunito"/>
                <a:sym typeface="Nunito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Nunito"/>
              <a:buNone/>
              <a:defRPr sz="2800">
                <a:latin typeface="Nunito"/>
                <a:ea typeface="Nunito"/>
                <a:cs typeface="Nunito"/>
                <a:sym typeface="Nunito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Nunito"/>
              <a:buNone/>
              <a:defRPr sz="2800"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4"/>
          <p:cNvGrpSpPr/>
          <p:nvPr/>
        </p:nvGrpSpPr>
        <p:grpSpPr>
          <a:xfrm rot="10800000">
            <a:off x="-871475" y="-199225"/>
            <a:ext cx="2043125" cy="2353600"/>
            <a:chOff x="4035675" y="1303525"/>
            <a:chExt cx="2043125" cy="2353600"/>
          </a:xfrm>
        </p:grpSpPr>
        <p:sp>
          <p:nvSpPr>
            <p:cNvPr id="107" name="Google Shape;107;p4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" name="Google Shape;112;p4"/>
          <p:cNvGrpSpPr/>
          <p:nvPr/>
        </p:nvGrpSpPr>
        <p:grpSpPr>
          <a:xfrm rot="10800000">
            <a:off x="7198813" y="3361425"/>
            <a:ext cx="2450375" cy="2355300"/>
            <a:chOff x="3628425" y="1303525"/>
            <a:chExt cx="2450375" cy="2355300"/>
          </a:xfrm>
        </p:grpSpPr>
        <p:sp>
          <p:nvSpPr>
            <p:cNvPr id="113" name="Google Shape;113;p4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3628425" y="276700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4"/>
          <p:cNvSpPr txBox="1">
            <a:spLocks noGrp="1"/>
          </p:cNvSpPr>
          <p:nvPr>
            <p:ph type="body" idx="1"/>
          </p:nvPr>
        </p:nvSpPr>
        <p:spPr>
          <a:xfrm>
            <a:off x="1752600" y="1535575"/>
            <a:ext cx="5638800" cy="278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Raleway Thin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Font typeface="Nunito Light"/>
              <a:buChar char="○"/>
              <a:defRPr/>
            </a:lvl2pPr>
            <a:lvl3pPr marL="1371600" lvl="2" indent="-323850"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■"/>
              <a:defRPr/>
            </a:lvl3pPr>
            <a:lvl4pPr marL="1828800" lvl="3" indent="-323850">
              <a:spcBef>
                <a:spcPts val="1600"/>
              </a:spcBef>
              <a:spcAft>
                <a:spcPts val="0"/>
              </a:spcAft>
              <a:buSzPts val="1500"/>
              <a:buFont typeface="Nunito Light"/>
              <a:buChar char="●"/>
              <a:defRPr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3200400" lvl="6" indent="-311150"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●"/>
              <a:defRPr/>
            </a:lvl7pPr>
            <a:lvl8pPr marL="3657600" lvl="7" indent="-311150">
              <a:spcBef>
                <a:spcPts val="1600"/>
              </a:spcBef>
              <a:spcAft>
                <a:spcPts val="0"/>
              </a:spcAft>
              <a:buSzPts val="1300"/>
              <a:buFont typeface="Nunito Light"/>
              <a:buChar char="○"/>
              <a:defRPr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20" name="Google Shape;120;p4"/>
          <p:cNvSpPr txBox="1">
            <a:spLocks noGrp="1"/>
          </p:cNvSpPr>
          <p:nvPr>
            <p:ph type="title"/>
          </p:nvPr>
        </p:nvSpPr>
        <p:spPr>
          <a:xfrm>
            <a:off x="466725" y="355650"/>
            <a:ext cx="8210700" cy="6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oogle Shape;172;p8"/>
          <p:cNvGrpSpPr/>
          <p:nvPr/>
        </p:nvGrpSpPr>
        <p:grpSpPr>
          <a:xfrm>
            <a:off x="-372900" y="-698287"/>
            <a:ext cx="3738575" cy="6020150"/>
            <a:chOff x="-372900" y="-698287"/>
            <a:chExt cx="3738575" cy="6020150"/>
          </a:xfrm>
        </p:grpSpPr>
        <p:sp>
          <p:nvSpPr>
            <p:cNvPr id="173" name="Google Shape;173;p8"/>
            <p:cNvSpPr/>
            <p:nvPr/>
          </p:nvSpPr>
          <p:spPr>
            <a:xfrm>
              <a:off x="-372900" y="-692562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8"/>
            <p:cNvSpPr/>
            <p:nvPr/>
          </p:nvSpPr>
          <p:spPr>
            <a:xfrm>
              <a:off x="53250" y="35438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8"/>
            <p:cNvSpPr/>
            <p:nvPr/>
          </p:nvSpPr>
          <p:spPr>
            <a:xfrm>
              <a:off x="469650" y="-694287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8"/>
            <p:cNvSpPr/>
            <p:nvPr/>
          </p:nvSpPr>
          <p:spPr>
            <a:xfrm>
              <a:off x="1312225" y="-696587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8"/>
            <p:cNvSpPr/>
            <p:nvPr/>
          </p:nvSpPr>
          <p:spPr>
            <a:xfrm>
              <a:off x="1738950" y="31988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2155350" y="-698287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>
              <a:off x="2581500" y="29713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8"/>
            <p:cNvSpPr/>
            <p:nvPr/>
          </p:nvSpPr>
          <p:spPr>
            <a:xfrm>
              <a:off x="-354000" y="766888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8"/>
            <p:cNvSpPr/>
            <p:nvPr/>
          </p:nvSpPr>
          <p:spPr>
            <a:xfrm>
              <a:off x="72725" y="1495463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8"/>
            <p:cNvSpPr/>
            <p:nvPr/>
          </p:nvSpPr>
          <p:spPr>
            <a:xfrm>
              <a:off x="489125" y="765163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8"/>
            <p:cNvSpPr/>
            <p:nvPr/>
          </p:nvSpPr>
          <p:spPr>
            <a:xfrm>
              <a:off x="915275" y="1493738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8"/>
            <p:cNvSpPr/>
            <p:nvPr/>
          </p:nvSpPr>
          <p:spPr>
            <a:xfrm>
              <a:off x="1331700" y="763438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8"/>
            <p:cNvSpPr/>
            <p:nvPr/>
          </p:nvSpPr>
          <p:spPr>
            <a:xfrm>
              <a:off x="-372900" y="2242013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8"/>
            <p:cNvSpPr/>
            <p:nvPr/>
          </p:nvSpPr>
          <p:spPr>
            <a:xfrm>
              <a:off x="53250" y="2970013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8"/>
            <p:cNvSpPr/>
            <p:nvPr/>
          </p:nvSpPr>
          <p:spPr>
            <a:xfrm>
              <a:off x="896375" y="2968288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8"/>
            <p:cNvSpPr/>
            <p:nvPr/>
          </p:nvSpPr>
          <p:spPr>
            <a:xfrm>
              <a:off x="1312225" y="2237988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8"/>
            <p:cNvSpPr/>
            <p:nvPr/>
          </p:nvSpPr>
          <p:spPr>
            <a:xfrm>
              <a:off x="1738950" y="2966563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8"/>
            <p:cNvSpPr/>
            <p:nvPr/>
          </p:nvSpPr>
          <p:spPr>
            <a:xfrm>
              <a:off x="2155350" y="2236288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8"/>
            <p:cNvSpPr/>
            <p:nvPr/>
          </p:nvSpPr>
          <p:spPr>
            <a:xfrm>
              <a:off x="2581500" y="2964288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8"/>
            <p:cNvSpPr/>
            <p:nvPr/>
          </p:nvSpPr>
          <p:spPr>
            <a:xfrm>
              <a:off x="-354000" y="3701463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8"/>
            <p:cNvSpPr/>
            <p:nvPr/>
          </p:nvSpPr>
          <p:spPr>
            <a:xfrm>
              <a:off x="72725" y="4430038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8"/>
            <p:cNvSpPr/>
            <p:nvPr/>
          </p:nvSpPr>
          <p:spPr>
            <a:xfrm>
              <a:off x="489125" y="3699738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8"/>
            <p:cNvSpPr/>
            <p:nvPr/>
          </p:nvSpPr>
          <p:spPr>
            <a:xfrm>
              <a:off x="915275" y="4428313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8"/>
            <p:cNvSpPr/>
            <p:nvPr/>
          </p:nvSpPr>
          <p:spPr>
            <a:xfrm>
              <a:off x="1331700" y="3698013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7" name="Google Shape;197;p8"/>
          <p:cNvGrpSpPr/>
          <p:nvPr/>
        </p:nvGrpSpPr>
        <p:grpSpPr>
          <a:xfrm>
            <a:off x="5666950" y="-698287"/>
            <a:ext cx="2896025" cy="1621550"/>
            <a:chOff x="4452075" y="1301825"/>
            <a:chExt cx="2896025" cy="1621550"/>
          </a:xfrm>
        </p:grpSpPr>
        <p:sp>
          <p:nvSpPr>
            <p:cNvPr id="198" name="Google Shape;198;p8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8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8"/>
            <p:cNvSpPr/>
            <p:nvPr/>
          </p:nvSpPr>
          <p:spPr>
            <a:xfrm>
              <a:off x="6137775" y="13018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8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3" name="Google Shape;203;p8"/>
          <p:cNvGrpSpPr/>
          <p:nvPr/>
        </p:nvGrpSpPr>
        <p:grpSpPr>
          <a:xfrm>
            <a:off x="6661925" y="4008763"/>
            <a:ext cx="1210875" cy="1619850"/>
            <a:chOff x="5294650" y="1303525"/>
            <a:chExt cx="1210875" cy="1619850"/>
          </a:xfrm>
        </p:grpSpPr>
        <p:sp>
          <p:nvSpPr>
            <p:cNvPr id="204" name="Google Shape;204;p8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8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6" name="Google Shape;206;p8"/>
          <p:cNvSpPr txBox="1">
            <a:spLocks noGrp="1"/>
          </p:cNvSpPr>
          <p:nvPr>
            <p:ph type="title"/>
          </p:nvPr>
        </p:nvSpPr>
        <p:spPr>
          <a:xfrm>
            <a:off x="3441075" y="1302000"/>
            <a:ext cx="4817100" cy="227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9"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5"/>
          <p:cNvSpPr txBox="1">
            <a:spLocks noGrp="1"/>
          </p:cNvSpPr>
          <p:nvPr>
            <p:ph type="title" hasCustomPrompt="1"/>
          </p:nvPr>
        </p:nvSpPr>
        <p:spPr>
          <a:xfrm flipH="1">
            <a:off x="3620539" y="3509901"/>
            <a:ext cx="12096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4800">
                <a:solidFill>
                  <a:schemeClr val="dk2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5500"/>
              <a:buFont typeface="Fira Sans Extra Condensed Medium"/>
              <a:buNone/>
              <a:defRPr sz="5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329" name="Google Shape;329;p15"/>
          <p:cNvSpPr txBox="1">
            <a:spLocks noGrp="1"/>
          </p:cNvSpPr>
          <p:nvPr>
            <p:ph type="subTitle" idx="1"/>
          </p:nvPr>
        </p:nvSpPr>
        <p:spPr>
          <a:xfrm flipH="1">
            <a:off x="5346175" y="2057588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30" name="Google Shape;330;p15"/>
          <p:cNvSpPr txBox="1">
            <a:spLocks noGrp="1"/>
          </p:cNvSpPr>
          <p:nvPr>
            <p:ph type="subTitle" idx="2"/>
          </p:nvPr>
        </p:nvSpPr>
        <p:spPr>
          <a:xfrm>
            <a:off x="6035925" y="3205226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31" name="Google Shape;331;p15"/>
          <p:cNvSpPr txBox="1">
            <a:spLocks noGrp="1"/>
          </p:cNvSpPr>
          <p:nvPr>
            <p:ph type="subTitle" idx="3"/>
          </p:nvPr>
        </p:nvSpPr>
        <p:spPr>
          <a:xfrm flipH="1">
            <a:off x="673600" y="3147867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15"/>
          <p:cNvSpPr txBox="1">
            <a:spLocks noGrp="1"/>
          </p:cNvSpPr>
          <p:nvPr>
            <p:ph type="subTitle" idx="4"/>
          </p:nvPr>
        </p:nvSpPr>
        <p:spPr>
          <a:xfrm flipH="1">
            <a:off x="5346175" y="1475063"/>
            <a:ext cx="2634000" cy="74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aytone One"/>
              <a:buNone/>
              <a:defRPr sz="2400">
                <a:latin typeface="Mali SemiBold"/>
                <a:ea typeface="Mali SemiBold"/>
                <a:cs typeface="Mali SemiBold"/>
                <a:sym typeface="Mali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333" name="Google Shape;333;p15"/>
          <p:cNvSpPr txBox="1">
            <a:spLocks noGrp="1"/>
          </p:cNvSpPr>
          <p:nvPr>
            <p:ph type="subTitle" idx="5"/>
          </p:nvPr>
        </p:nvSpPr>
        <p:spPr>
          <a:xfrm>
            <a:off x="6035925" y="2603651"/>
            <a:ext cx="2409900" cy="74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aytone One"/>
              <a:buNone/>
              <a:defRPr sz="2400">
                <a:latin typeface="Mali SemiBold"/>
                <a:ea typeface="Mali SemiBold"/>
                <a:cs typeface="Mali SemiBold"/>
                <a:sym typeface="Mali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334" name="Google Shape;334;p15"/>
          <p:cNvSpPr txBox="1">
            <a:spLocks noGrp="1"/>
          </p:cNvSpPr>
          <p:nvPr>
            <p:ph type="subTitle" idx="6"/>
          </p:nvPr>
        </p:nvSpPr>
        <p:spPr>
          <a:xfrm flipH="1">
            <a:off x="402700" y="2661042"/>
            <a:ext cx="2680800" cy="65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aytone One"/>
              <a:buNone/>
              <a:defRPr sz="2400">
                <a:latin typeface="Mali SemiBold"/>
                <a:ea typeface="Mali SemiBold"/>
                <a:cs typeface="Mali SemiBold"/>
                <a:sym typeface="Mali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Paytone One"/>
              <a:buNone/>
              <a:defRPr>
                <a:solidFill>
                  <a:schemeClr val="lt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335" name="Google Shape;335;p15"/>
          <p:cNvSpPr txBox="1">
            <a:spLocks noGrp="1"/>
          </p:cNvSpPr>
          <p:nvPr>
            <p:ph type="title" idx="7" hasCustomPrompt="1"/>
          </p:nvPr>
        </p:nvSpPr>
        <p:spPr>
          <a:xfrm>
            <a:off x="3563539" y="2295381"/>
            <a:ext cx="13236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None/>
              <a:defRPr sz="4800">
                <a:solidFill>
                  <a:schemeClr val="accen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336" name="Google Shape;336;p15"/>
          <p:cNvSpPr txBox="1">
            <a:spLocks noGrp="1"/>
          </p:cNvSpPr>
          <p:nvPr>
            <p:ph type="title" idx="8" hasCustomPrompt="1"/>
          </p:nvPr>
        </p:nvSpPr>
        <p:spPr>
          <a:xfrm>
            <a:off x="3563539" y="1090481"/>
            <a:ext cx="1323600" cy="577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None/>
              <a:defRPr sz="4800">
                <a:solidFill>
                  <a:schemeClr val="accent3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ira Sans Extra Condensed Medium"/>
              <a:buNone/>
              <a:defRPr sz="550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r>
              <a:t>xx%</a:t>
            </a:r>
          </a:p>
        </p:txBody>
      </p:sp>
      <p:sp>
        <p:nvSpPr>
          <p:cNvPr id="337" name="Google Shape;337;p15"/>
          <p:cNvSpPr txBox="1">
            <a:spLocks noGrp="1"/>
          </p:cNvSpPr>
          <p:nvPr>
            <p:ph type="title" idx="9"/>
          </p:nvPr>
        </p:nvSpPr>
        <p:spPr>
          <a:xfrm>
            <a:off x="466725" y="355650"/>
            <a:ext cx="8210700" cy="6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3600"/>
            </a:lvl9pPr>
          </a:lstStyle>
          <a:p>
            <a:endParaRPr/>
          </a:p>
        </p:txBody>
      </p:sp>
      <p:grpSp>
        <p:nvGrpSpPr>
          <p:cNvPr id="338" name="Google Shape;338;p15"/>
          <p:cNvGrpSpPr/>
          <p:nvPr/>
        </p:nvGrpSpPr>
        <p:grpSpPr>
          <a:xfrm flipH="1">
            <a:off x="-472385" y="3293973"/>
            <a:ext cx="2284874" cy="2619058"/>
            <a:chOff x="5314125" y="2029825"/>
            <a:chExt cx="2053450" cy="2353575"/>
          </a:xfrm>
        </p:grpSpPr>
        <p:sp>
          <p:nvSpPr>
            <p:cNvPr id="339" name="Google Shape;339;p15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5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5740850" y="3491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5"/>
            <p:cNvSpPr/>
            <p:nvPr/>
          </p:nvSpPr>
          <p:spPr>
            <a:xfrm>
              <a:off x="6157250" y="2761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5"/>
            <p:cNvSpPr/>
            <p:nvPr/>
          </p:nvSpPr>
          <p:spPr>
            <a:xfrm>
              <a:off x="6583400" y="3489850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4" name="Google Shape;344;p15"/>
          <p:cNvGrpSpPr/>
          <p:nvPr/>
        </p:nvGrpSpPr>
        <p:grpSpPr>
          <a:xfrm>
            <a:off x="7444707" y="-1786348"/>
            <a:ext cx="2268036" cy="2599759"/>
            <a:chOff x="5314125" y="2029825"/>
            <a:chExt cx="2053450" cy="2353575"/>
          </a:xfrm>
        </p:grpSpPr>
        <p:sp>
          <p:nvSpPr>
            <p:cNvPr id="345" name="Google Shape;345;p15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5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5740850" y="3491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5"/>
            <p:cNvSpPr/>
            <p:nvPr/>
          </p:nvSpPr>
          <p:spPr>
            <a:xfrm>
              <a:off x="6157250" y="2761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6583400" y="3489850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0" name="Google Shape;350;p15"/>
          <p:cNvGrpSpPr/>
          <p:nvPr/>
        </p:nvGrpSpPr>
        <p:grpSpPr>
          <a:xfrm>
            <a:off x="-1358363" y="875948"/>
            <a:ext cx="2287412" cy="1827506"/>
            <a:chOff x="3450663" y="-567051"/>
            <a:chExt cx="1890580" cy="1510461"/>
          </a:xfrm>
        </p:grpSpPr>
        <p:sp>
          <p:nvSpPr>
            <p:cNvPr id="351" name="Google Shape;351;p15"/>
            <p:cNvSpPr/>
            <p:nvPr/>
          </p:nvSpPr>
          <p:spPr>
            <a:xfrm>
              <a:off x="3829202" y="-565448"/>
              <a:ext cx="728891" cy="828975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4612376" y="-567051"/>
              <a:ext cx="728867" cy="828440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3450663" y="114435"/>
              <a:ext cx="728891" cy="828975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5"/>
            <p:cNvSpPr/>
            <p:nvPr/>
          </p:nvSpPr>
          <p:spPr>
            <a:xfrm>
              <a:off x="4233837" y="112831"/>
              <a:ext cx="728867" cy="828975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 and text">
  <p:cSld name="SECTION_HEADER_1"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9"/>
          <p:cNvSpPr txBox="1">
            <a:spLocks noGrp="1"/>
          </p:cNvSpPr>
          <p:nvPr>
            <p:ph type="title"/>
          </p:nvPr>
        </p:nvSpPr>
        <p:spPr>
          <a:xfrm>
            <a:off x="2266938" y="1710150"/>
            <a:ext cx="4610100" cy="133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771" name="Google Shape;771;p29"/>
          <p:cNvSpPr txBox="1">
            <a:spLocks noGrp="1"/>
          </p:cNvSpPr>
          <p:nvPr>
            <p:ph type="subTitle" idx="1"/>
          </p:nvPr>
        </p:nvSpPr>
        <p:spPr>
          <a:xfrm flipH="1">
            <a:off x="2531850" y="3123825"/>
            <a:ext cx="4080300" cy="106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grpSp>
        <p:nvGrpSpPr>
          <p:cNvPr id="772" name="Google Shape;772;p29"/>
          <p:cNvGrpSpPr/>
          <p:nvPr/>
        </p:nvGrpSpPr>
        <p:grpSpPr>
          <a:xfrm>
            <a:off x="7639218" y="3503784"/>
            <a:ext cx="1879523" cy="2154463"/>
            <a:chOff x="5314125" y="2029825"/>
            <a:chExt cx="2053450" cy="2353575"/>
          </a:xfrm>
        </p:grpSpPr>
        <p:sp>
          <p:nvSpPr>
            <p:cNvPr id="773" name="Google Shape;773;p29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9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9"/>
            <p:cNvSpPr/>
            <p:nvPr/>
          </p:nvSpPr>
          <p:spPr>
            <a:xfrm>
              <a:off x="5740850" y="3491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29"/>
            <p:cNvSpPr/>
            <p:nvPr/>
          </p:nvSpPr>
          <p:spPr>
            <a:xfrm>
              <a:off x="6157250" y="2761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29"/>
            <p:cNvSpPr/>
            <p:nvPr/>
          </p:nvSpPr>
          <p:spPr>
            <a:xfrm>
              <a:off x="6583400" y="3489850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8" name="Google Shape;778;p29"/>
          <p:cNvGrpSpPr/>
          <p:nvPr/>
        </p:nvGrpSpPr>
        <p:grpSpPr>
          <a:xfrm>
            <a:off x="-466226" y="-561730"/>
            <a:ext cx="3457461" cy="2188740"/>
            <a:chOff x="-466226" y="-561730"/>
            <a:chExt cx="3457461" cy="2188740"/>
          </a:xfrm>
        </p:grpSpPr>
        <p:sp>
          <p:nvSpPr>
            <p:cNvPr id="779" name="Google Shape;779;p29"/>
            <p:cNvSpPr/>
            <p:nvPr/>
          </p:nvSpPr>
          <p:spPr>
            <a:xfrm>
              <a:off x="-87687" y="-556920"/>
              <a:ext cx="728891" cy="828975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9"/>
            <p:cNvSpPr/>
            <p:nvPr/>
          </p:nvSpPr>
          <p:spPr>
            <a:xfrm>
              <a:off x="695486" y="-558523"/>
              <a:ext cx="728891" cy="828975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9"/>
            <p:cNvSpPr/>
            <p:nvPr/>
          </p:nvSpPr>
          <p:spPr>
            <a:xfrm>
              <a:off x="1478659" y="-560127"/>
              <a:ext cx="728867" cy="828975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9"/>
            <p:cNvSpPr/>
            <p:nvPr/>
          </p:nvSpPr>
          <p:spPr>
            <a:xfrm>
              <a:off x="2262344" y="-561730"/>
              <a:ext cx="728891" cy="828440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9"/>
            <p:cNvSpPr/>
            <p:nvPr/>
          </p:nvSpPr>
          <p:spPr>
            <a:xfrm>
              <a:off x="-466226" y="122940"/>
              <a:ext cx="728891" cy="828975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9"/>
            <p:cNvSpPr/>
            <p:nvPr/>
          </p:nvSpPr>
          <p:spPr>
            <a:xfrm>
              <a:off x="316947" y="121360"/>
              <a:ext cx="728891" cy="828951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9"/>
            <p:cNvSpPr/>
            <p:nvPr/>
          </p:nvSpPr>
          <p:spPr>
            <a:xfrm>
              <a:off x="713588" y="798570"/>
              <a:ext cx="728891" cy="828440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29"/>
            <p:cNvSpPr/>
            <p:nvPr/>
          </p:nvSpPr>
          <p:spPr>
            <a:xfrm>
              <a:off x="1100655" y="119756"/>
              <a:ext cx="728867" cy="828975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7" name="Google Shape;787;p29"/>
          <p:cNvGrpSpPr/>
          <p:nvPr/>
        </p:nvGrpSpPr>
        <p:grpSpPr>
          <a:xfrm>
            <a:off x="3450663" y="-567051"/>
            <a:ext cx="1890580" cy="1510461"/>
            <a:chOff x="3450663" y="-567051"/>
            <a:chExt cx="1890580" cy="1510461"/>
          </a:xfrm>
        </p:grpSpPr>
        <p:sp>
          <p:nvSpPr>
            <p:cNvPr id="788" name="Google Shape;788;p29"/>
            <p:cNvSpPr/>
            <p:nvPr/>
          </p:nvSpPr>
          <p:spPr>
            <a:xfrm>
              <a:off x="3829202" y="-565448"/>
              <a:ext cx="728891" cy="828975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9"/>
            <p:cNvSpPr/>
            <p:nvPr/>
          </p:nvSpPr>
          <p:spPr>
            <a:xfrm>
              <a:off x="4612376" y="-567051"/>
              <a:ext cx="728867" cy="828440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9"/>
            <p:cNvSpPr/>
            <p:nvPr/>
          </p:nvSpPr>
          <p:spPr>
            <a:xfrm>
              <a:off x="3450663" y="114435"/>
              <a:ext cx="728891" cy="828975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9"/>
            <p:cNvSpPr/>
            <p:nvPr/>
          </p:nvSpPr>
          <p:spPr>
            <a:xfrm>
              <a:off x="4233837" y="112831"/>
              <a:ext cx="728867" cy="828975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2" name="Google Shape;792;p29"/>
          <p:cNvGrpSpPr/>
          <p:nvPr/>
        </p:nvGrpSpPr>
        <p:grpSpPr>
          <a:xfrm>
            <a:off x="1650438" y="4827681"/>
            <a:ext cx="1512041" cy="830578"/>
            <a:chOff x="3450663" y="112831"/>
            <a:chExt cx="1512041" cy="830578"/>
          </a:xfrm>
        </p:grpSpPr>
        <p:sp>
          <p:nvSpPr>
            <p:cNvPr id="793" name="Google Shape;793;p29"/>
            <p:cNvSpPr/>
            <p:nvPr/>
          </p:nvSpPr>
          <p:spPr>
            <a:xfrm>
              <a:off x="3450663" y="114435"/>
              <a:ext cx="728891" cy="828975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29"/>
            <p:cNvSpPr/>
            <p:nvPr/>
          </p:nvSpPr>
          <p:spPr>
            <a:xfrm>
              <a:off x="4233837" y="112831"/>
              <a:ext cx="728867" cy="828975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6">
    <p:bg>
      <p:bgPr>
        <a:solidFill>
          <a:schemeClr val="dk2"/>
        </a:solidFill>
        <a:effectLst/>
      </p:bgPr>
    </p:bg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" name="Google Shape;796;p30"/>
          <p:cNvSpPr/>
          <p:nvPr/>
        </p:nvSpPr>
        <p:spPr>
          <a:xfrm>
            <a:off x="-682275" y="3846150"/>
            <a:ext cx="784175" cy="891850"/>
          </a:xfrm>
          <a:custGeom>
            <a:avLst/>
            <a:gdLst/>
            <a:ahLst/>
            <a:cxnLst/>
            <a:rect l="l" t="t" r="r" b="b"/>
            <a:pathLst>
              <a:path w="31367" h="35674" extrusionOk="0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7" name="Google Shape;797;p30"/>
          <p:cNvSpPr/>
          <p:nvPr/>
        </p:nvSpPr>
        <p:spPr>
          <a:xfrm>
            <a:off x="160300" y="3844425"/>
            <a:ext cx="784150" cy="891275"/>
          </a:xfrm>
          <a:custGeom>
            <a:avLst/>
            <a:gdLst/>
            <a:ahLst/>
            <a:cxnLst/>
            <a:rect l="l" t="t" r="r" b="b"/>
            <a:pathLst>
              <a:path w="31366" h="35651" extrusionOk="0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8" name="Google Shape;798;p30"/>
          <p:cNvSpPr/>
          <p:nvPr/>
        </p:nvSpPr>
        <p:spPr>
          <a:xfrm>
            <a:off x="1002850" y="3842150"/>
            <a:ext cx="784175" cy="891850"/>
          </a:xfrm>
          <a:custGeom>
            <a:avLst/>
            <a:gdLst/>
            <a:ahLst/>
            <a:cxnLst/>
            <a:rect l="l" t="t" r="r" b="b"/>
            <a:pathLst>
              <a:path w="31367" h="35674" extrusionOk="0">
                <a:moveTo>
                  <a:pt x="15214" y="0"/>
                </a:moveTo>
                <a:lnTo>
                  <a:pt x="1" y="9348"/>
                </a:lnTo>
                <a:lnTo>
                  <a:pt x="482" y="27173"/>
                </a:lnTo>
                <a:lnTo>
                  <a:pt x="16176" y="35673"/>
                </a:lnTo>
                <a:lnTo>
                  <a:pt x="31366" y="26348"/>
                </a:lnTo>
                <a:lnTo>
                  <a:pt x="30908" y="8523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p30"/>
          <p:cNvSpPr/>
          <p:nvPr/>
        </p:nvSpPr>
        <p:spPr>
          <a:xfrm>
            <a:off x="-246950" y="4575875"/>
            <a:ext cx="784150" cy="891850"/>
          </a:xfrm>
          <a:custGeom>
            <a:avLst/>
            <a:gdLst/>
            <a:ahLst/>
            <a:cxnLst/>
            <a:rect l="l" t="t" r="r" b="b"/>
            <a:pathLst>
              <a:path w="31366" h="35674" extrusionOk="0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0" name="Google Shape;800;p30"/>
          <p:cNvSpPr/>
          <p:nvPr/>
        </p:nvSpPr>
        <p:spPr>
          <a:xfrm>
            <a:off x="596175" y="4574150"/>
            <a:ext cx="784175" cy="891275"/>
          </a:xfrm>
          <a:custGeom>
            <a:avLst/>
            <a:gdLst/>
            <a:ahLst/>
            <a:cxnLst/>
            <a:rect l="l" t="t" r="r" b="b"/>
            <a:pathLst>
              <a:path w="31367" h="35651" extrusionOk="0">
                <a:moveTo>
                  <a:pt x="15191" y="1"/>
                </a:moveTo>
                <a:lnTo>
                  <a:pt x="1" y="9326"/>
                </a:lnTo>
                <a:lnTo>
                  <a:pt x="459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1" name="Google Shape;801;p30"/>
          <p:cNvSpPr/>
          <p:nvPr/>
        </p:nvSpPr>
        <p:spPr>
          <a:xfrm>
            <a:off x="-710850" y="2360250"/>
            <a:ext cx="784175" cy="891850"/>
          </a:xfrm>
          <a:custGeom>
            <a:avLst/>
            <a:gdLst/>
            <a:ahLst/>
            <a:cxnLst/>
            <a:rect l="l" t="t" r="r" b="b"/>
            <a:pathLst>
              <a:path w="31367" h="35674" extrusionOk="0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2" name="Google Shape;802;p30"/>
          <p:cNvSpPr/>
          <p:nvPr/>
        </p:nvSpPr>
        <p:spPr>
          <a:xfrm>
            <a:off x="131725" y="2358525"/>
            <a:ext cx="784150" cy="891275"/>
          </a:xfrm>
          <a:custGeom>
            <a:avLst/>
            <a:gdLst/>
            <a:ahLst/>
            <a:cxnLst/>
            <a:rect l="l" t="t" r="r" b="b"/>
            <a:pathLst>
              <a:path w="31366" h="35651" extrusionOk="0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3" name="Google Shape;803;p30"/>
          <p:cNvSpPr/>
          <p:nvPr/>
        </p:nvSpPr>
        <p:spPr>
          <a:xfrm>
            <a:off x="974275" y="2356250"/>
            <a:ext cx="784175" cy="891850"/>
          </a:xfrm>
          <a:custGeom>
            <a:avLst/>
            <a:gdLst/>
            <a:ahLst/>
            <a:cxnLst/>
            <a:rect l="l" t="t" r="r" b="b"/>
            <a:pathLst>
              <a:path w="31367" h="35674" extrusionOk="0">
                <a:moveTo>
                  <a:pt x="15214" y="0"/>
                </a:moveTo>
                <a:lnTo>
                  <a:pt x="1" y="9348"/>
                </a:lnTo>
                <a:lnTo>
                  <a:pt x="482" y="27173"/>
                </a:lnTo>
                <a:lnTo>
                  <a:pt x="16176" y="35673"/>
                </a:lnTo>
                <a:lnTo>
                  <a:pt x="31366" y="26348"/>
                </a:lnTo>
                <a:lnTo>
                  <a:pt x="30908" y="8523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4" name="Google Shape;804;p30"/>
          <p:cNvSpPr/>
          <p:nvPr/>
        </p:nvSpPr>
        <p:spPr>
          <a:xfrm>
            <a:off x="-275525" y="3089975"/>
            <a:ext cx="784150" cy="891850"/>
          </a:xfrm>
          <a:custGeom>
            <a:avLst/>
            <a:gdLst/>
            <a:ahLst/>
            <a:cxnLst/>
            <a:rect l="l" t="t" r="r" b="b"/>
            <a:pathLst>
              <a:path w="31366" h="35674" extrusionOk="0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5" name="Google Shape;805;p30"/>
          <p:cNvSpPr/>
          <p:nvPr/>
        </p:nvSpPr>
        <p:spPr>
          <a:xfrm>
            <a:off x="-710850" y="883875"/>
            <a:ext cx="784175" cy="891850"/>
          </a:xfrm>
          <a:custGeom>
            <a:avLst/>
            <a:gdLst/>
            <a:ahLst/>
            <a:cxnLst/>
            <a:rect l="l" t="t" r="r" b="b"/>
            <a:pathLst>
              <a:path w="31367" h="35674" extrusionOk="0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6" name="Google Shape;806;p30"/>
          <p:cNvSpPr/>
          <p:nvPr/>
        </p:nvSpPr>
        <p:spPr>
          <a:xfrm>
            <a:off x="131725" y="882150"/>
            <a:ext cx="784150" cy="891275"/>
          </a:xfrm>
          <a:custGeom>
            <a:avLst/>
            <a:gdLst/>
            <a:ahLst/>
            <a:cxnLst/>
            <a:rect l="l" t="t" r="r" b="b"/>
            <a:pathLst>
              <a:path w="31366" h="35651" extrusionOk="0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7" name="Google Shape;807;p30"/>
          <p:cNvSpPr/>
          <p:nvPr/>
        </p:nvSpPr>
        <p:spPr>
          <a:xfrm>
            <a:off x="974275" y="879875"/>
            <a:ext cx="784175" cy="891850"/>
          </a:xfrm>
          <a:custGeom>
            <a:avLst/>
            <a:gdLst/>
            <a:ahLst/>
            <a:cxnLst/>
            <a:rect l="l" t="t" r="r" b="b"/>
            <a:pathLst>
              <a:path w="31367" h="35674" extrusionOk="0">
                <a:moveTo>
                  <a:pt x="15214" y="0"/>
                </a:moveTo>
                <a:lnTo>
                  <a:pt x="1" y="9348"/>
                </a:lnTo>
                <a:lnTo>
                  <a:pt x="482" y="27173"/>
                </a:lnTo>
                <a:lnTo>
                  <a:pt x="16176" y="35673"/>
                </a:lnTo>
                <a:lnTo>
                  <a:pt x="31366" y="26348"/>
                </a:lnTo>
                <a:lnTo>
                  <a:pt x="30908" y="8523"/>
                </a:lnTo>
                <a:lnTo>
                  <a:pt x="15214" y="0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8" name="Google Shape;808;p30"/>
          <p:cNvSpPr/>
          <p:nvPr/>
        </p:nvSpPr>
        <p:spPr>
          <a:xfrm>
            <a:off x="567600" y="1611875"/>
            <a:ext cx="784175" cy="891275"/>
          </a:xfrm>
          <a:custGeom>
            <a:avLst/>
            <a:gdLst/>
            <a:ahLst/>
            <a:cxnLst/>
            <a:rect l="l" t="t" r="r" b="b"/>
            <a:pathLst>
              <a:path w="31367" h="35651" extrusionOk="0">
                <a:moveTo>
                  <a:pt x="15191" y="1"/>
                </a:moveTo>
                <a:lnTo>
                  <a:pt x="1" y="9326"/>
                </a:lnTo>
                <a:lnTo>
                  <a:pt x="459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9" name="Google Shape;809;p30"/>
          <p:cNvSpPr/>
          <p:nvPr/>
        </p:nvSpPr>
        <p:spPr>
          <a:xfrm>
            <a:off x="-710850" y="-571975"/>
            <a:ext cx="784175" cy="891850"/>
          </a:xfrm>
          <a:custGeom>
            <a:avLst/>
            <a:gdLst/>
            <a:ahLst/>
            <a:cxnLst/>
            <a:rect l="l" t="t" r="r" b="b"/>
            <a:pathLst>
              <a:path w="31367" h="35674" extrusionOk="0">
                <a:moveTo>
                  <a:pt x="15191" y="1"/>
                </a:moveTo>
                <a:lnTo>
                  <a:pt x="1" y="9325"/>
                </a:lnTo>
                <a:lnTo>
                  <a:pt x="459" y="27173"/>
                </a:lnTo>
                <a:lnTo>
                  <a:pt x="16153" y="35673"/>
                </a:lnTo>
                <a:lnTo>
                  <a:pt x="31366" y="26349"/>
                </a:lnTo>
                <a:lnTo>
                  <a:pt x="30885" y="8501"/>
                </a:lnTo>
                <a:lnTo>
                  <a:pt x="15191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0" name="Google Shape;810;p30"/>
          <p:cNvSpPr/>
          <p:nvPr/>
        </p:nvSpPr>
        <p:spPr>
          <a:xfrm>
            <a:off x="131725" y="-573700"/>
            <a:ext cx="784150" cy="891275"/>
          </a:xfrm>
          <a:custGeom>
            <a:avLst/>
            <a:gdLst/>
            <a:ahLst/>
            <a:cxnLst/>
            <a:rect l="l" t="t" r="r" b="b"/>
            <a:pathLst>
              <a:path w="31366" h="35651" extrusionOk="0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30"/>
          <p:cNvSpPr/>
          <p:nvPr/>
        </p:nvSpPr>
        <p:spPr>
          <a:xfrm>
            <a:off x="-275525" y="157750"/>
            <a:ext cx="784150" cy="891850"/>
          </a:xfrm>
          <a:custGeom>
            <a:avLst/>
            <a:gdLst/>
            <a:ahLst/>
            <a:cxnLst/>
            <a:rect l="l" t="t" r="r" b="b"/>
            <a:pathLst>
              <a:path w="31366" h="35674" extrusionOk="0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2" name="Google Shape;812;p30"/>
          <p:cNvSpPr/>
          <p:nvPr/>
        </p:nvSpPr>
        <p:spPr>
          <a:xfrm>
            <a:off x="1884325" y="3844425"/>
            <a:ext cx="784150" cy="891275"/>
          </a:xfrm>
          <a:custGeom>
            <a:avLst/>
            <a:gdLst/>
            <a:ahLst/>
            <a:cxnLst/>
            <a:rect l="l" t="t" r="r" b="b"/>
            <a:pathLst>
              <a:path w="31366" h="35651" extrusionOk="0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3" name="Google Shape;813;p30"/>
          <p:cNvSpPr/>
          <p:nvPr/>
        </p:nvSpPr>
        <p:spPr>
          <a:xfrm>
            <a:off x="1855750" y="2358525"/>
            <a:ext cx="784150" cy="891275"/>
          </a:xfrm>
          <a:custGeom>
            <a:avLst/>
            <a:gdLst/>
            <a:ahLst/>
            <a:cxnLst/>
            <a:rect l="l" t="t" r="r" b="b"/>
            <a:pathLst>
              <a:path w="31366" h="35651" extrusionOk="0">
                <a:moveTo>
                  <a:pt x="15213" y="1"/>
                </a:moveTo>
                <a:lnTo>
                  <a:pt x="0" y="9326"/>
                </a:lnTo>
                <a:lnTo>
                  <a:pt x="481" y="27151"/>
                </a:lnTo>
                <a:lnTo>
                  <a:pt x="16153" y="35651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4" name="Google Shape;814;p30"/>
          <p:cNvSpPr/>
          <p:nvPr/>
        </p:nvSpPr>
        <p:spPr>
          <a:xfrm>
            <a:off x="1410400" y="3089975"/>
            <a:ext cx="784150" cy="891850"/>
          </a:xfrm>
          <a:custGeom>
            <a:avLst/>
            <a:gdLst/>
            <a:ahLst/>
            <a:cxnLst/>
            <a:rect l="l" t="t" r="r" b="b"/>
            <a:pathLst>
              <a:path w="31366" h="35674" extrusionOk="0">
                <a:moveTo>
                  <a:pt x="15213" y="1"/>
                </a:moveTo>
                <a:lnTo>
                  <a:pt x="0" y="9325"/>
                </a:lnTo>
                <a:lnTo>
                  <a:pt x="481" y="27150"/>
                </a:lnTo>
                <a:lnTo>
                  <a:pt x="16153" y="35673"/>
                </a:lnTo>
                <a:lnTo>
                  <a:pt x="31366" y="26326"/>
                </a:lnTo>
                <a:lnTo>
                  <a:pt x="30885" y="8501"/>
                </a:lnTo>
                <a:lnTo>
                  <a:pt x="15213" y="1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5" name="Google Shape;815;p30"/>
          <p:cNvGrpSpPr/>
          <p:nvPr/>
        </p:nvGrpSpPr>
        <p:grpSpPr>
          <a:xfrm>
            <a:off x="5310450" y="-698287"/>
            <a:ext cx="7109975" cy="3087300"/>
            <a:chOff x="238125" y="1301825"/>
            <a:chExt cx="7109975" cy="3087300"/>
          </a:xfrm>
        </p:grpSpPr>
        <p:sp>
          <p:nvSpPr>
            <p:cNvPr id="816" name="Google Shape;816;p30"/>
            <p:cNvSpPr/>
            <p:nvPr/>
          </p:nvSpPr>
          <p:spPr>
            <a:xfrm>
              <a:off x="238125" y="131497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0"/>
            <p:cNvSpPr/>
            <p:nvPr/>
          </p:nvSpPr>
          <p:spPr>
            <a:xfrm>
              <a:off x="1080675" y="1313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0"/>
            <p:cNvSpPr/>
            <p:nvPr/>
          </p:nvSpPr>
          <p:spPr>
            <a:xfrm>
              <a:off x="1507400" y="2041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0"/>
            <p:cNvSpPr/>
            <p:nvPr/>
          </p:nvSpPr>
          <p:spPr>
            <a:xfrm>
              <a:off x="1923825" y="131097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0"/>
            <p:cNvSpPr/>
            <p:nvPr/>
          </p:nvSpPr>
          <p:spPr>
            <a:xfrm>
              <a:off x="2766375" y="1309250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0"/>
            <p:cNvSpPr/>
            <p:nvPr/>
          </p:nvSpPr>
          <p:spPr>
            <a:xfrm>
              <a:off x="3193100" y="2037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0"/>
            <p:cNvSpPr/>
            <p:nvPr/>
          </p:nvSpPr>
          <p:spPr>
            <a:xfrm>
              <a:off x="3609525" y="130755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0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0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0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0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0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0"/>
            <p:cNvSpPr/>
            <p:nvPr/>
          </p:nvSpPr>
          <p:spPr>
            <a:xfrm>
              <a:off x="6137775" y="13018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0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0"/>
            <p:cNvSpPr/>
            <p:nvPr/>
          </p:nvSpPr>
          <p:spPr>
            <a:xfrm>
              <a:off x="1943300" y="2771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0"/>
            <p:cNvSpPr/>
            <p:nvPr/>
          </p:nvSpPr>
          <p:spPr>
            <a:xfrm>
              <a:off x="2785850" y="2769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0"/>
            <p:cNvSpPr/>
            <p:nvPr/>
          </p:nvSpPr>
          <p:spPr>
            <a:xfrm>
              <a:off x="3212575" y="3497275"/>
              <a:ext cx="783600" cy="891850"/>
            </a:xfrm>
            <a:custGeom>
              <a:avLst/>
              <a:gdLst/>
              <a:ahLst/>
              <a:cxnLst/>
              <a:rect l="l" t="t" r="r" b="b"/>
              <a:pathLst>
                <a:path w="31344" h="35674" extrusionOk="0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0"/>
            <p:cNvSpPr/>
            <p:nvPr/>
          </p:nvSpPr>
          <p:spPr>
            <a:xfrm>
              <a:off x="3628425" y="276700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0"/>
            <p:cNvSpPr/>
            <p:nvPr/>
          </p:nvSpPr>
          <p:spPr>
            <a:xfrm>
              <a:off x="4055150" y="349557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0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0"/>
            <p:cNvSpPr/>
            <p:nvPr/>
          </p:nvSpPr>
          <p:spPr>
            <a:xfrm>
              <a:off x="4897700" y="349385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0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6_1">
    <p:bg>
      <p:bgPr>
        <a:solidFill>
          <a:schemeClr val="dk2"/>
        </a:solidFill>
        <a:effectLst/>
      </p:bgPr>
    </p:bg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9" name="Google Shape;839;p31"/>
          <p:cNvGrpSpPr/>
          <p:nvPr/>
        </p:nvGrpSpPr>
        <p:grpSpPr>
          <a:xfrm>
            <a:off x="2640350" y="3076050"/>
            <a:ext cx="7110000" cy="3093025"/>
            <a:chOff x="257575" y="1301825"/>
            <a:chExt cx="7110000" cy="3093025"/>
          </a:xfrm>
        </p:grpSpPr>
        <p:sp>
          <p:nvSpPr>
            <p:cNvPr id="840" name="Google Shape;840;p31"/>
            <p:cNvSpPr/>
            <p:nvPr/>
          </p:nvSpPr>
          <p:spPr>
            <a:xfrm>
              <a:off x="1507400" y="2041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1"/>
            <p:cNvSpPr/>
            <p:nvPr/>
          </p:nvSpPr>
          <p:spPr>
            <a:xfrm>
              <a:off x="2349975" y="2039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1"/>
            <p:cNvSpPr/>
            <p:nvPr/>
          </p:nvSpPr>
          <p:spPr>
            <a:xfrm>
              <a:off x="3193100" y="2037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1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1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1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1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1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1"/>
            <p:cNvSpPr/>
            <p:nvPr/>
          </p:nvSpPr>
          <p:spPr>
            <a:xfrm>
              <a:off x="6137775" y="13018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1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1"/>
            <p:cNvSpPr/>
            <p:nvPr/>
          </p:nvSpPr>
          <p:spPr>
            <a:xfrm>
              <a:off x="257575" y="27744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683750" y="350302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1"/>
            <p:cNvSpPr/>
            <p:nvPr/>
          </p:nvSpPr>
          <p:spPr>
            <a:xfrm>
              <a:off x="1100150" y="27727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1"/>
            <p:cNvSpPr/>
            <p:nvPr/>
          </p:nvSpPr>
          <p:spPr>
            <a:xfrm>
              <a:off x="1526875" y="350130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1"/>
            <p:cNvSpPr/>
            <p:nvPr/>
          </p:nvSpPr>
          <p:spPr>
            <a:xfrm>
              <a:off x="1943300" y="2771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1"/>
            <p:cNvSpPr/>
            <p:nvPr/>
          </p:nvSpPr>
          <p:spPr>
            <a:xfrm>
              <a:off x="2369450" y="3499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1"/>
            <p:cNvSpPr/>
            <p:nvPr/>
          </p:nvSpPr>
          <p:spPr>
            <a:xfrm>
              <a:off x="2785850" y="2769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1"/>
            <p:cNvSpPr/>
            <p:nvPr/>
          </p:nvSpPr>
          <p:spPr>
            <a:xfrm>
              <a:off x="3212575" y="3497275"/>
              <a:ext cx="783600" cy="891850"/>
            </a:xfrm>
            <a:custGeom>
              <a:avLst/>
              <a:gdLst/>
              <a:ahLst/>
              <a:cxnLst/>
              <a:rect l="l" t="t" r="r" b="b"/>
              <a:pathLst>
                <a:path w="31344" h="35674" extrusionOk="0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3628425" y="276700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1"/>
            <p:cNvSpPr/>
            <p:nvPr/>
          </p:nvSpPr>
          <p:spPr>
            <a:xfrm>
              <a:off x="4055150" y="349557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1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4897700" y="349385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1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1"/>
            <p:cNvSpPr/>
            <p:nvPr/>
          </p:nvSpPr>
          <p:spPr>
            <a:xfrm>
              <a:off x="5740850" y="3491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3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0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1"/>
            <p:cNvSpPr/>
            <p:nvPr/>
          </p:nvSpPr>
          <p:spPr>
            <a:xfrm>
              <a:off x="6157250" y="2761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1"/>
                  </a:moveTo>
                  <a:lnTo>
                    <a:pt x="1" y="9326"/>
                  </a:lnTo>
                  <a:lnTo>
                    <a:pt x="459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6583400" y="3489850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1"/>
            <p:cNvSpPr/>
            <p:nvPr/>
          </p:nvSpPr>
          <p:spPr>
            <a:xfrm>
              <a:off x="3609525" y="130755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7" name="Google Shape;867;p31"/>
          <p:cNvGrpSpPr/>
          <p:nvPr/>
        </p:nvGrpSpPr>
        <p:grpSpPr>
          <a:xfrm>
            <a:off x="-484300" y="-1463825"/>
            <a:ext cx="7109975" cy="3093025"/>
            <a:chOff x="238125" y="1301825"/>
            <a:chExt cx="7109975" cy="3093025"/>
          </a:xfrm>
        </p:grpSpPr>
        <p:sp>
          <p:nvSpPr>
            <p:cNvPr id="868" name="Google Shape;868;p31"/>
            <p:cNvSpPr/>
            <p:nvPr/>
          </p:nvSpPr>
          <p:spPr>
            <a:xfrm>
              <a:off x="238125" y="131497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74"/>
                  </a:lnTo>
                  <a:lnTo>
                    <a:pt x="16152" y="35674"/>
                  </a:lnTo>
                  <a:lnTo>
                    <a:pt x="31366" y="26349"/>
                  </a:lnTo>
                  <a:lnTo>
                    <a:pt x="30884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664825" y="2043000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48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7" y="26348"/>
                  </a:lnTo>
                  <a:lnTo>
                    <a:pt x="30885" y="8523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1080675" y="1313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1507400" y="2041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1"/>
            <p:cNvSpPr/>
            <p:nvPr/>
          </p:nvSpPr>
          <p:spPr>
            <a:xfrm>
              <a:off x="1923825" y="131097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1"/>
            <p:cNvSpPr/>
            <p:nvPr/>
          </p:nvSpPr>
          <p:spPr>
            <a:xfrm>
              <a:off x="2349975" y="2039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2766375" y="1309250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3193100" y="2037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1"/>
            <p:cNvSpPr/>
            <p:nvPr/>
          </p:nvSpPr>
          <p:spPr>
            <a:xfrm>
              <a:off x="3609525" y="130755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1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1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1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1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1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1"/>
            <p:cNvSpPr/>
            <p:nvPr/>
          </p:nvSpPr>
          <p:spPr>
            <a:xfrm>
              <a:off x="6137775" y="13018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1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1"/>
            <p:cNvSpPr/>
            <p:nvPr/>
          </p:nvSpPr>
          <p:spPr>
            <a:xfrm>
              <a:off x="257575" y="27744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49"/>
                  </a:lnTo>
                  <a:lnTo>
                    <a:pt x="482" y="27174"/>
                  </a:lnTo>
                  <a:lnTo>
                    <a:pt x="16153" y="35674"/>
                  </a:lnTo>
                  <a:lnTo>
                    <a:pt x="31367" y="26349"/>
                  </a:lnTo>
                  <a:lnTo>
                    <a:pt x="30885" y="8524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683750" y="350302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1100150" y="27727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1526875" y="350130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1943300" y="2771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2369450" y="3499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1"/>
            <p:cNvSpPr/>
            <p:nvPr/>
          </p:nvSpPr>
          <p:spPr>
            <a:xfrm>
              <a:off x="2785850" y="2769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1"/>
            <p:cNvSpPr/>
            <p:nvPr/>
          </p:nvSpPr>
          <p:spPr>
            <a:xfrm>
              <a:off x="3212575" y="3497275"/>
              <a:ext cx="783600" cy="891850"/>
            </a:xfrm>
            <a:custGeom>
              <a:avLst/>
              <a:gdLst/>
              <a:ahLst/>
              <a:cxnLst/>
              <a:rect l="l" t="t" r="r" b="b"/>
              <a:pathLst>
                <a:path w="31344" h="35674" extrusionOk="0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1"/>
            <p:cNvSpPr/>
            <p:nvPr/>
          </p:nvSpPr>
          <p:spPr>
            <a:xfrm>
              <a:off x="3628425" y="276700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1"/>
            <p:cNvSpPr/>
            <p:nvPr/>
          </p:nvSpPr>
          <p:spPr>
            <a:xfrm>
              <a:off x="4055150" y="349557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1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1"/>
            <p:cNvSpPr/>
            <p:nvPr/>
          </p:nvSpPr>
          <p:spPr>
            <a:xfrm>
              <a:off x="4897700" y="349385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1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6_2">
    <p:bg>
      <p:bgPr>
        <a:solidFill>
          <a:schemeClr val="dk2"/>
        </a:solidFill>
        <a:effectLst/>
      </p:bgPr>
    </p:bg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8" name="Google Shape;898;p32"/>
          <p:cNvGrpSpPr/>
          <p:nvPr/>
        </p:nvGrpSpPr>
        <p:grpSpPr>
          <a:xfrm>
            <a:off x="-372900" y="-698287"/>
            <a:ext cx="3738575" cy="6020150"/>
            <a:chOff x="-372900" y="-698287"/>
            <a:chExt cx="3738575" cy="6020150"/>
          </a:xfrm>
        </p:grpSpPr>
        <p:sp>
          <p:nvSpPr>
            <p:cNvPr id="899" name="Google Shape;899;p32"/>
            <p:cNvSpPr/>
            <p:nvPr/>
          </p:nvSpPr>
          <p:spPr>
            <a:xfrm>
              <a:off x="-372900" y="-692562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2"/>
            <p:cNvSpPr/>
            <p:nvPr/>
          </p:nvSpPr>
          <p:spPr>
            <a:xfrm>
              <a:off x="53250" y="35438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2"/>
            <p:cNvSpPr/>
            <p:nvPr/>
          </p:nvSpPr>
          <p:spPr>
            <a:xfrm>
              <a:off x="469650" y="-694287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2"/>
            <p:cNvSpPr/>
            <p:nvPr/>
          </p:nvSpPr>
          <p:spPr>
            <a:xfrm>
              <a:off x="1312225" y="-696587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2"/>
            <p:cNvSpPr/>
            <p:nvPr/>
          </p:nvSpPr>
          <p:spPr>
            <a:xfrm>
              <a:off x="1738950" y="31988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2"/>
            <p:cNvSpPr/>
            <p:nvPr/>
          </p:nvSpPr>
          <p:spPr>
            <a:xfrm>
              <a:off x="2155350" y="-698287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2"/>
            <p:cNvSpPr/>
            <p:nvPr/>
          </p:nvSpPr>
          <p:spPr>
            <a:xfrm>
              <a:off x="2581500" y="29713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2"/>
            <p:cNvSpPr/>
            <p:nvPr/>
          </p:nvSpPr>
          <p:spPr>
            <a:xfrm>
              <a:off x="-354000" y="766888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2"/>
            <p:cNvSpPr/>
            <p:nvPr/>
          </p:nvSpPr>
          <p:spPr>
            <a:xfrm>
              <a:off x="72725" y="1495463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2"/>
            <p:cNvSpPr/>
            <p:nvPr/>
          </p:nvSpPr>
          <p:spPr>
            <a:xfrm>
              <a:off x="489125" y="765163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2"/>
            <p:cNvSpPr/>
            <p:nvPr/>
          </p:nvSpPr>
          <p:spPr>
            <a:xfrm>
              <a:off x="915275" y="1493738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2"/>
            <p:cNvSpPr/>
            <p:nvPr/>
          </p:nvSpPr>
          <p:spPr>
            <a:xfrm>
              <a:off x="1331700" y="763438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2"/>
            <p:cNvSpPr/>
            <p:nvPr/>
          </p:nvSpPr>
          <p:spPr>
            <a:xfrm>
              <a:off x="-372900" y="2242013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2"/>
            <p:cNvSpPr/>
            <p:nvPr/>
          </p:nvSpPr>
          <p:spPr>
            <a:xfrm>
              <a:off x="53250" y="2970013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2"/>
            <p:cNvSpPr/>
            <p:nvPr/>
          </p:nvSpPr>
          <p:spPr>
            <a:xfrm>
              <a:off x="896375" y="2968288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2"/>
            <p:cNvSpPr/>
            <p:nvPr/>
          </p:nvSpPr>
          <p:spPr>
            <a:xfrm>
              <a:off x="1312225" y="2237988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2"/>
            <p:cNvSpPr/>
            <p:nvPr/>
          </p:nvSpPr>
          <p:spPr>
            <a:xfrm>
              <a:off x="1738950" y="2966563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2"/>
            <p:cNvSpPr/>
            <p:nvPr/>
          </p:nvSpPr>
          <p:spPr>
            <a:xfrm>
              <a:off x="2155350" y="2236288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2"/>
            <p:cNvSpPr/>
            <p:nvPr/>
          </p:nvSpPr>
          <p:spPr>
            <a:xfrm>
              <a:off x="2581500" y="2964288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2"/>
            <p:cNvSpPr/>
            <p:nvPr/>
          </p:nvSpPr>
          <p:spPr>
            <a:xfrm>
              <a:off x="-354000" y="3701463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2"/>
            <p:cNvSpPr/>
            <p:nvPr/>
          </p:nvSpPr>
          <p:spPr>
            <a:xfrm>
              <a:off x="72725" y="4430038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2"/>
            <p:cNvSpPr/>
            <p:nvPr/>
          </p:nvSpPr>
          <p:spPr>
            <a:xfrm>
              <a:off x="489125" y="3699738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2"/>
            <p:cNvSpPr/>
            <p:nvPr/>
          </p:nvSpPr>
          <p:spPr>
            <a:xfrm>
              <a:off x="915275" y="4428313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2"/>
            <p:cNvSpPr/>
            <p:nvPr/>
          </p:nvSpPr>
          <p:spPr>
            <a:xfrm>
              <a:off x="1331700" y="3698013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6_3">
    <p:bg>
      <p:bgPr>
        <a:solidFill>
          <a:schemeClr val="dk2"/>
        </a:solidFill>
        <a:effectLst/>
      </p:bgPr>
    </p:bg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4" name="Google Shape;924;p33"/>
          <p:cNvGrpSpPr/>
          <p:nvPr/>
        </p:nvGrpSpPr>
        <p:grpSpPr>
          <a:xfrm>
            <a:off x="7441775" y="-698287"/>
            <a:ext cx="4978650" cy="3089025"/>
            <a:chOff x="2369450" y="1301825"/>
            <a:chExt cx="4978650" cy="3089025"/>
          </a:xfrm>
        </p:grpSpPr>
        <p:sp>
          <p:nvSpPr>
            <p:cNvPr id="925" name="Google Shape;925;p33"/>
            <p:cNvSpPr/>
            <p:nvPr/>
          </p:nvSpPr>
          <p:spPr>
            <a:xfrm>
              <a:off x="2766375" y="1309250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3"/>
            <p:cNvSpPr/>
            <p:nvPr/>
          </p:nvSpPr>
          <p:spPr>
            <a:xfrm>
              <a:off x="3193100" y="2037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3"/>
            <p:cNvSpPr/>
            <p:nvPr/>
          </p:nvSpPr>
          <p:spPr>
            <a:xfrm>
              <a:off x="3609525" y="130755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3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3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33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33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33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33"/>
            <p:cNvSpPr/>
            <p:nvPr/>
          </p:nvSpPr>
          <p:spPr>
            <a:xfrm>
              <a:off x="6137775" y="13018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3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3"/>
            <p:cNvSpPr/>
            <p:nvPr/>
          </p:nvSpPr>
          <p:spPr>
            <a:xfrm>
              <a:off x="2369450" y="3499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3"/>
            <p:cNvSpPr/>
            <p:nvPr/>
          </p:nvSpPr>
          <p:spPr>
            <a:xfrm>
              <a:off x="2785850" y="2769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3"/>
            <p:cNvSpPr/>
            <p:nvPr/>
          </p:nvSpPr>
          <p:spPr>
            <a:xfrm>
              <a:off x="3212575" y="3497275"/>
              <a:ext cx="783600" cy="891850"/>
            </a:xfrm>
            <a:custGeom>
              <a:avLst/>
              <a:gdLst/>
              <a:ahLst/>
              <a:cxnLst/>
              <a:rect l="l" t="t" r="r" b="b"/>
              <a:pathLst>
                <a:path w="31344" h="35674" extrusionOk="0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3"/>
            <p:cNvSpPr/>
            <p:nvPr/>
          </p:nvSpPr>
          <p:spPr>
            <a:xfrm>
              <a:off x="3628425" y="276700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3"/>
            <p:cNvSpPr/>
            <p:nvPr/>
          </p:nvSpPr>
          <p:spPr>
            <a:xfrm>
              <a:off x="4055150" y="349557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3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3"/>
            <p:cNvSpPr/>
            <p:nvPr/>
          </p:nvSpPr>
          <p:spPr>
            <a:xfrm>
              <a:off x="4897700" y="349385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3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3" name="Google Shape;943;p33"/>
          <p:cNvGrpSpPr/>
          <p:nvPr/>
        </p:nvGrpSpPr>
        <p:grpSpPr>
          <a:xfrm>
            <a:off x="5788175" y="2236288"/>
            <a:ext cx="6664350" cy="3093025"/>
            <a:chOff x="683750" y="1301825"/>
            <a:chExt cx="6664350" cy="3093025"/>
          </a:xfrm>
        </p:grpSpPr>
        <p:sp>
          <p:nvSpPr>
            <p:cNvPr id="944" name="Google Shape;944;p33"/>
            <p:cNvSpPr/>
            <p:nvPr/>
          </p:nvSpPr>
          <p:spPr>
            <a:xfrm>
              <a:off x="1507400" y="2041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3"/>
            <p:cNvSpPr/>
            <p:nvPr/>
          </p:nvSpPr>
          <p:spPr>
            <a:xfrm>
              <a:off x="1923825" y="131097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3"/>
            <p:cNvSpPr/>
            <p:nvPr/>
          </p:nvSpPr>
          <p:spPr>
            <a:xfrm>
              <a:off x="2349975" y="2039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3"/>
            <p:cNvSpPr/>
            <p:nvPr/>
          </p:nvSpPr>
          <p:spPr>
            <a:xfrm>
              <a:off x="3193100" y="2037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3"/>
            <p:cNvSpPr/>
            <p:nvPr/>
          </p:nvSpPr>
          <p:spPr>
            <a:xfrm>
              <a:off x="3609525" y="130755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3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3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3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3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3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3"/>
            <p:cNvSpPr/>
            <p:nvPr/>
          </p:nvSpPr>
          <p:spPr>
            <a:xfrm>
              <a:off x="6137775" y="13018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3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3"/>
            <p:cNvSpPr/>
            <p:nvPr/>
          </p:nvSpPr>
          <p:spPr>
            <a:xfrm>
              <a:off x="683750" y="350302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3"/>
            <p:cNvSpPr/>
            <p:nvPr/>
          </p:nvSpPr>
          <p:spPr>
            <a:xfrm>
              <a:off x="1526875" y="350130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3"/>
            <p:cNvSpPr/>
            <p:nvPr/>
          </p:nvSpPr>
          <p:spPr>
            <a:xfrm>
              <a:off x="1943300" y="2771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3"/>
            <p:cNvSpPr/>
            <p:nvPr/>
          </p:nvSpPr>
          <p:spPr>
            <a:xfrm>
              <a:off x="2369450" y="3499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3"/>
            <p:cNvSpPr/>
            <p:nvPr/>
          </p:nvSpPr>
          <p:spPr>
            <a:xfrm>
              <a:off x="3212575" y="3497275"/>
              <a:ext cx="783600" cy="891850"/>
            </a:xfrm>
            <a:custGeom>
              <a:avLst/>
              <a:gdLst/>
              <a:ahLst/>
              <a:cxnLst/>
              <a:rect l="l" t="t" r="r" b="b"/>
              <a:pathLst>
                <a:path w="31344" h="35674" extrusionOk="0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3"/>
            <p:cNvSpPr/>
            <p:nvPr/>
          </p:nvSpPr>
          <p:spPr>
            <a:xfrm>
              <a:off x="3628425" y="276700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3"/>
            <p:cNvSpPr/>
            <p:nvPr/>
          </p:nvSpPr>
          <p:spPr>
            <a:xfrm>
              <a:off x="4055150" y="349557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3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3"/>
            <p:cNvSpPr/>
            <p:nvPr/>
          </p:nvSpPr>
          <p:spPr>
            <a:xfrm>
              <a:off x="4897700" y="349385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3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6" name="Google Shape;966;p33"/>
          <p:cNvGrpSpPr/>
          <p:nvPr/>
        </p:nvGrpSpPr>
        <p:grpSpPr>
          <a:xfrm>
            <a:off x="-2083225" y="-698287"/>
            <a:ext cx="4978650" cy="3089025"/>
            <a:chOff x="2369450" y="1301825"/>
            <a:chExt cx="4978650" cy="3089025"/>
          </a:xfrm>
        </p:grpSpPr>
        <p:sp>
          <p:nvSpPr>
            <p:cNvPr id="967" name="Google Shape;967;p33"/>
            <p:cNvSpPr/>
            <p:nvPr/>
          </p:nvSpPr>
          <p:spPr>
            <a:xfrm>
              <a:off x="2766375" y="1309250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74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33"/>
            <p:cNvSpPr/>
            <p:nvPr/>
          </p:nvSpPr>
          <p:spPr>
            <a:xfrm>
              <a:off x="3193100" y="2037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33"/>
            <p:cNvSpPr/>
            <p:nvPr/>
          </p:nvSpPr>
          <p:spPr>
            <a:xfrm>
              <a:off x="3609525" y="130755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3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3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3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3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3"/>
            <p:cNvSpPr/>
            <p:nvPr/>
          </p:nvSpPr>
          <p:spPr>
            <a:xfrm>
              <a:off x="5721375" y="2032100"/>
              <a:ext cx="784150" cy="891275"/>
            </a:xfrm>
            <a:custGeom>
              <a:avLst/>
              <a:gdLst/>
              <a:ahLst/>
              <a:cxnLst/>
              <a:rect l="l" t="t" r="r" b="b"/>
              <a:pathLst>
                <a:path w="31366" h="35651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3"/>
            <p:cNvSpPr/>
            <p:nvPr/>
          </p:nvSpPr>
          <p:spPr>
            <a:xfrm>
              <a:off x="6137775" y="1301825"/>
              <a:ext cx="784175" cy="891825"/>
            </a:xfrm>
            <a:custGeom>
              <a:avLst/>
              <a:gdLst/>
              <a:ahLst/>
              <a:cxnLst/>
              <a:rect l="l" t="t" r="r" b="b"/>
              <a:pathLst>
                <a:path w="31367" h="35673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3"/>
            <p:cNvSpPr/>
            <p:nvPr/>
          </p:nvSpPr>
          <p:spPr>
            <a:xfrm>
              <a:off x="6563925" y="2029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1" y="9348"/>
                  </a:lnTo>
                  <a:lnTo>
                    <a:pt x="482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8" y="8523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3"/>
            <p:cNvSpPr/>
            <p:nvPr/>
          </p:nvSpPr>
          <p:spPr>
            <a:xfrm>
              <a:off x="2369450" y="3499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3"/>
            <p:cNvSpPr/>
            <p:nvPr/>
          </p:nvSpPr>
          <p:spPr>
            <a:xfrm>
              <a:off x="2785850" y="276927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3"/>
            <p:cNvSpPr/>
            <p:nvPr/>
          </p:nvSpPr>
          <p:spPr>
            <a:xfrm>
              <a:off x="3212575" y="3497275"/>
              <a:ext cx="783600" cy="891850"/>
            </a:xfrm>
            <a:custGeom>
              <a:avLst/>
              <a:gdLst/>
              <a:ahLst/>
              <a:cxnLst/>
              <a:rect l="l" t="t" r="r" b="b"/>
              <a:pathLst>
                <a:path w="31344" h="35674" extrusionOk="0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3"/>
            <p:cNvSpPr/>
            <p:nvPr/>
          </p:nvSpPr>
          <p:spPr>
            <a:xfrm>
              <a:off x="3628425" y="276700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76" y="35673"/>
                  </a:lnTo>
                  <a:lnTo>
                    <a:pt x="31366" y="26348"/>
                  </a:lnTo>
                  <a:lnTo>
                    <a:pt x="30907" y="8523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33"/>
            <p:cNvSpPr/>
            <p:nvPr/>
          </p:nvSpPr>
          <p:spPr>
            <a:xfrm>
              <a:off x="4055150" y="349557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33"/>
            <p:cNvSpPr/>
            <p:nvPr/>
          </p:nvSpPr>
          <p:spPr>
            <a:xfrm>
              <a:off x="4471550" y="2765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0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33"/>
            <p:cNvSpPr/>
            <p:nvPr/>
          </p:nvSpPr>
          <p:spPr>
            <a:xfrm>
              <a:off x="4897700" y="349385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76" y="35650"/>
                  </a:lnTo>
                  <a:lnTo>
                    <a:pt x="31366" y="26325"/>
                  </a:lnTo>
                  <a:lnTo>
                    <a:pt x="30908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33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5" name="Google Shape;985;p33"/>
          <p:cNvGrpSpPr/>
          <p:nvPr/>
        </p:nvGrpSpPr>
        <p:grpSpPr>
          <a:xfrm>
            <a:off x="-3736825" y="2237988"/>
            <a:ext cx="5414525" cy="3091325"/>
            <a:chOff x="683750" y="1303525"/>
            <a:chExt cx="5414525" cy="3091325"/>
          </a:xfrm>
        </p:grpSpPr>
        <p:sp>
          <p:nvSpPr>
            <p:cNvPr id="986" name="Google Shape;986;p33"/>
            <p:cNvSpPr/>
            <p:nvPr/>
          </p:nvSpPr>
          <p:spPr>
            <a:xfrm>
              <a:off x="1507400" y="204127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214" y="0"/>
                  </a:moveTo>
                  <a:lnTo>
                    <a:pt x="0" y="9325"/>
                  </a:lnTo>
                  <a:lnTo>
                    <a:pt x="482" y="27173"/>
                  </a:lnTo>
                  <a:lnTo>
                    <a:pt x="16153" y="35673"/>
                  </a:lnTo>
                  <a:lnTo>
                    <a:pt x="31366" y="26348"/>
                  </a:lnTo>
                  <a:lnTo>
                    <a:pt x="30885" y="8501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33"/>
            <p:cNvSpPr/>
            <p:nvPr/>
          </p:nvSpPr>
          <p:spPr>
            <a:xfrm>
              <a:off x="1923825" y="131097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33"/>
            <p:cNvSpPr/>
            <p:nvPr/>
          </p:nvSpPr>
          <p:spPr>
            <a:xfrm>
              <a:off x="2349975" y="2039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6"/>
                  </a:lnTo>
                  <a:lnTo>
                    <a:pt x="481" y="27151"/>
                  </a:lnTo>
                  <a:lnTo>
                    <a:pt x="16175" y="35674"/>
                  </a:lnTo>
                  <a:lnTo>
                    <a:pt x="31366" y="26326"/>
                  </a:lnTo>
                  <a:lnTo>
                    <a:pt x="30907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33"/>
            <p:cNvSpPr/>
            <p:nvPr/>
          </p:nvSpPr>
          <p:spPr>
            <a:xfrm>
              <a:off x="3193100" y="2037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1"/>
                  </a:moveTo>
                  <a:lnTo>
                    <a:pt x="1" y="9326"/>
                  </a:lnTo>
                  <a:lnTo>
                    <a:pt x="482" y="27151"/>
                  </a:lnTo>
                  <a:lnTo>
                    <a:pt x="16153" y="35651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4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33"/>
            <p:cNvSpPr/>
            <p:nvPr/>
          </p:nvSpPr>
          <p:spPr>
            <a:xfrm>
              <a:off x="3609525" y="1307550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50"/>
                  </a:lnTo>
                  <a:lnTo>
                    <a:pt x="16153" y="35673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33"/>
            <p:cNvSpPr/>
            <p:nvPr/>
          </p:nvSpPr>
          <p:spPr>
            <a:xfrm>
              <a:off x="4035675" y="2035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73"/>
                  </a:lnTo>
                  <a:lnTo>
                    <a:pt x="16175" y="35673"/>
                  </a:lnTo>
                  <a:lnTo>
                    <a:pt x="31366" y="26348"/>
                  </a:lnTo>
                  <a:lnTo>
                    <a:pt x="30885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33"/>
            <p:cNvSpPr/>
            <p:nvPr/>
          </p:nvSpPr>
          <p:spPr>
            <a:xfrm>
              <a:off x="4452075" y="1305825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214" y="0"/>
                  </a:moveTo>
                  <a:lnTo>
                    <a:pt x="1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214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33"/>
            <p:cNvSpPr/>
            <p:nvPr/>
          </p:nvSpPr>
          <p:spPr>
            <a:xfrm>
              <a:off x="4878800" y="2033825"/>
              <a:ext cx="784175" cy="891850"/>
            </a:xfrm>
            <a:custGeom>
              <a:avLst/>
              <a:gdLst/>
              <a:ahLst/>
              <a:cxnLst/>
              <a:rect l="l" t="t" r="r" b="b"/>
              <a:pathLst>
                <a:path w="31367" h="35674" extrusionOk="0">
                  <a:moveTo>
                    <a:pt x="15191" y="1"/>
                  </a:moveTo>
                  <a:lnTo>
                    <a:pt x="1" y="9325"/>
                  </a:lnTo>
                  <a:lnTo>
                    <a:pt x="459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33"/>
            <p:cNvSpPr/>
            <p:nvPr/>
          </p:nvSpPr>
          <p:spPr>
            <a:xfrm>
              <a:off x="5294650" y="1303525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9"/>
                  </a:lnTo>
                  <a:lnTo>
                    <a:pt x="481" y="27173"/>
                  </a:lnTo>
                  <a:lnTo>
                    <a:pt x="16176" y="35674"/>
                  </a:lnTo>
                  <a:lnTo>
                    <a:pt x="31366" y="26349"/>
                  </a:lnTo>
                  <a:lnTo>
                    <a:pt x="30908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33"/>
            <p:cNvSpPr/>
            <p:nvPr/>
          </p:nvSpPr>
          <p:spPr>
            <a:xfrm>
              <a:off x="683750" y="3503025"/>
              <a:ext cx="784150" cy="891825"/>
            </a:xfrm>
            <a:custGeom>
              <a:avLst/>
              <a:gdLst/>
              <a:ahLst/>
              <a:cxnLst/>
              <a:rect l="l" t="t" r="r" b="b"/>
              <a:pathLst>
                <a:path w="31366" h="35673" extrusionOk="0">
                  <a:moveTo>
                    <a:pt x="15213" y="0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75" y="35673"/>
                  </a:lnTo>
                  <a:lnTo>
                    <a:pt x="31366" y="26325"/>
                  </a:lnTo>
                  <a:lnTo>
                    <a:pt x="30907" y="8500"/>
                  </a:lnTo>
                  <a:lnTo>
                    <a:pt x="15213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33"/>
            <p:cNvSpPr/>
            <p:nvPr/>
          </p:nvSpPr>
          <p:spPr>
            <a:xfrm>
              <a:off x="1526875" y="3501300"/>
              <a:ext cx="784175" cy="891275"/>
            </a:xfrm>
            <a:custGeom>
              <a:avLst/>
              <a:gdLst/>
              <a:ahLst/>
              <a:cxnLst/>
              <a:rect l="l" t="t" r="r" b="b"/>
              <a:pathLst>
                <a:path w="31367" h="35651" extrusionOk="0">
                  <a:moveTo>
                    <a:pt x="15191" y="0"/>
                  </a:moveTo>
                  <a:lnTo>
                    <a:pt x="0" y="9325"/>
                  </a:lnTo>
                  <a:lnTo>
                    <a:pt x="482" y="27150"/>
                  </a:lnTo>
                  <a:lnTo>
                    <a:pt x="16153" y="35650"/>
                  </a:lnTo>
                  <a:lnTo>
                    <a:pt x="31366" y="26325"/>
                  </a:lnTo>
                  <a:lnTo>
                    <a:pt x="30885" y="8500"/>
                  </a:lnTo>
                  <a:lnTo>
                    <a:pt x="15191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33"/>
            <p:cNvSpPr/>
            <p:nvPr/>
          </p:nvSpPr>
          <p:spPr>
            <a:xfrm>
              <a:off x="1943300" y="2771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190" y="0"/>
                  </a:moveTo>
                  <a:lnTo>
                    <a:pt x="0" y="9325"/>
                  </a:lnTo>
                  <a:lnTo>
                    <a:pt x="458" y="27173"/>
                  </a:lnTo>
                  <a:lnTo>
                    <a:pt x="16152" y="35673"/>
                  </a:lnTo>
                  <a:lnTo>
                    <a:pt x="31366" y="26325"/>
                  </a:lnTo>
                  <a:lnTo>
                    <a:pt x="30884" y="8500"/>
                  </a:lnTo>
                  <a:lnTo>
                    <a:pt x="15190" y="0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33"/>
            <p:cNvSpPr/>
            <p:nvPr/>
          </p:nvSpPr>
          <p:spPr>
            <a:xfrm>
              <a:off x="2369450" y="349900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48"/>
                  </a:lnTo>
                  <a:lnTo>
                    <a:pt x="481" y="27173"/>
                  </a:lnTo>
                  <a:lnTo>
                    <a:pt x="16153" y="35673"/>
                  </a:lnTo>
                  <a:lnTo>
                    <a:pt x="31366" y="26349"/>
                  </a:lnTo>
                  <a:lnTo>
                    <a:pt x="30884" y="8524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33"/>
            <p:cNvSpPr/>
            <p:nvPr/>
          </p:nvSpPr>
          <p:spPr>
            <a:xfrm>
              <a:off x="3212575" y="3497275"/>
              <a:ext cx="783600" cy="891850"/>
            </a:xfrm>
            <a:custGeom>
              <a:avLst/>
              <a:gdLst/>
              <a:ahLst/>
              <a:cxnLst/>
              <a:rect l="l" t="t" r="r" b="b"/>
              <a:pathLst>
                <a:path w="31344" h="35674" extrusionOk="0">
                  <a:moveTo>
                    <a:pt x="15191" y="1"/>
                  </a:moveTo>
                  <a:lnTo>
                    <a:pt x="0" y="9326"/>
                  </a:lnTo>
                  <a:lnTo>
                    <a:pt x="459" y="27174"/>
                  </a:lnTo>
                  <a:lnTo>
                    <a:pt x="16153" y="35674"/>
                  </a:lnTo>
                  <a:lnTo>
                    <a:pt x="31343" y="26349"/>
                  </a:lnTo>
                  <a:lnTo>
                    <a:pt x="30885" y="8501"/>
                  </a:lnTo>
                  <a:lnTo>
                    <a:pt x="15191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33"/>
            <p:cNvSpPr/>
            <p:nvPr/>
          </p:nvSpPr>
          <p:spPr>
            <a:xfrm>
              <a:off x="5314125" y="2763550"/>
              <a:ext cx="784150" cy="891850"/>
            </a:xfrm>
            <a:custGeom>
              <a:avLst/>
              <a:gdLst/>
              <a:ahLst/>
              <a:cxnLst/>
              <a:rect l="l" t="t" r="r" b="b"/>
              <a:pathLst>
                <a:path w="31366" h="35674" extrusionOk="0">
                  <a:moveTo>
                    <a:pt x="15213" y="1"/>
                  </a:moveTo>
                  <a:lnTo>
                    <a:pt x="0" y="9325"/>
                  </a:lnTo>
                  <a:lnTo>
                    <a:pt x="481" y="27150"/>
                  </a:lnTo>
                  <a:lnTo>
                    <a:pt x="16153" y="35673"/>
                  </a:lnTo>
                  <a:lnTo>
                    <a:pt x="31366" y="26326"/>
                  </a:lnTo>
                  <a:lnTo>
                    <a:pt x="30885" y="8501"/>
                  </a:lnTo>
                  <a:lnTo>
                    <a:pt x="15213" y="1"/>
                  </a:lnTo>
                  <a:close/>
                </a:path>
              </a:pathLst>
            </a:custGeom>
            <a:solidFill>
              <a:srgbClr val="FFDB45">
                <a:alpha val="53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ali SemiBold"/>
              <a:buNone/>
              <a:defRPr sz="2400">
                <a:solidFill>
                  <a:schemeClr val="accent2"/>
                </a:solidFill>
                <a:latin typeface="Mali SemiBold"/>
                <a:ea typeface="Mali SemiBold"/>
                <a:cs typeface="Mali SemiBold"/>
                <a:sym typeface="Mali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ali SemiBold"/>
              <a:buNone/>
              <a:defRPr sz="2400">
                <a:solidFill>
                  <a:schemeClr val="accent2"/>
                </a:solidFill>
                <a:latin typeface="Mali SemiBold"/>
                <a:ea typeface="Mali SemiBold"/>
                <a:cs typeface="Mali SemiBold"/>
                <a:sym typeface="Mali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ali SemiBold"/>
              <a:buNone/>
              <a:defRPr sz="2400">
                <a:solidFill>
                  <a:schemeClr val="accent2"/>
                </a:solidFill>
                <a:latin typeface="Mali SemiBold"/>
                <a:ea typeface="Mali SemiBold"/>
                <a:cs typeface="Mali SemiBold"/>
                <a:sym typeface="Mali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ali SemiBold"/>
              <a:buNone/>
              <a:defRPr sz="2400">
                <a:solidFill>
                  <a:schemeClr val="accent2"/>
                </a:solidFill>
                <a:latin typeface="Mali SemiBold"/>
                <a:ea typeface="Mali SemiBold"/>
                <a:cs typeface="Mali SemiBold"/>
                <a:sym typeface="Mali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ali SemiBold"/>
              <a:buNone/>
              <a:defRPr sz="2400">
                <a:solidFill>
                  <a:schemeClr val="accent2"/>
                </a:solidFill>
                <a:latin typeface="Mali SemiBold"/>
                <a:ea typeface="Mali SemiBold"/>
                <a:cs typeface="Mali SemiBold"/>
                <a:sym typeface="Mali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ali SemiBold"/>
              <a:buNone/>
              <a:defRPr sz="2400">
                <a:solidFill>
                  <a:schemeClr val="accent2"/>
                </a:solidFill>
                <a:latin typeface="Mali SemiBold"/>
                <a:ea typeface="Mali SemiBold"/>
                <a:cs typeface="Mali SemiBold"/>
                <a:sym typeface="Mali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ali SemiBold"/>
              <a:buNone/>
              <a:defRPr sz="2400">
                <a:solidFill>
                  <a:schemeClr val="accent2"/>
                </a:solidFill>
                <a:latin typeface="Mali SemiBold"/>
                <a:ea typeface="Mali SemiBold"/>
                <a:cs typeface="Mali SemiBold"/>
                <a:sym typeface="Mali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ali SemiBold"/>
              <a:buNone/>
              <a:defRPr sz="2400">
                <a:solidFill>
                  <a:schemeClr val="accent2"/>
                </a:solidFill>
                <a:latin typeface="Mali SemiBold"/>
                <a:ea typeface="Mali SemiBold"/>
                <a:cs typeface="Mali SemiBold"/>
                <a:sym typeface="Mali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ali SemiBold"/>
              <a:buNone/>
              <a:defRPr sz="2400">
                <a:solidFill>
                  <a:schemeClr val="accent2"/>
                </a:solidFill>
                <a:latin typeface="Mali SemiBold"/>
                <a:ea typeface="Mali SemiBold"/>
                <a:cs typeface="Mali SemiBold"/>
                <a:sym typeface="Mali Semi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"/>
              <a:buChar char="●"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■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●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○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■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●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04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unito"/>
              <a:buChar char="○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0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Font typeface="Nunito"/>
              <a:buChar char="■"/>
              <a:defRPr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61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pos="2880">
          <p15:clr>
            <a:srgbClr val="0000FF"/>
          </p15:clr>
        </p15:guide>
        <p15:guide id="2">
          <p15:clr>
            <a:srgbClr val="0000FF"/>
          </p15:clr>
        </p15:guide>
        <p15:guide id="3" pos="5760">
          <p15:clr>
            <a:srgbClr val="0000FF"/>
          </p15:clr>
        </p15:guide>
        <p15:guide id="4" pos="449">
          <p15:clr>
            <a:srgbClr val="0000FF"/>
          </p15:clr>
        </p15:guide>
        <p15:guide id="5" pos="5311">
          <p15:clr>
            <a:srgbClr val="0000FF"/>
          </p15:clr>
        </p15:guide>
        <p15:guide id="6" orient="horz" pos="1620">
          <p15:clr>
            <a:srgbClr val="0000FF"/>
          </p15:clr>
        </p15:guide>
        <p15:guide id="7" orient="horz" pos="340">
          <p15:clr>
            <a:srgbClr val="0000FF"/>
          </p15:clr>
        </p15:guide>
        <p15:guide id="8" orient="horz">
          <p15:clr>
            <a:srgbClr val="0000FF"/>
          </p15:clr>
        </p15:guide>
        <p15:guide id="9" orient="horz" pos="2903">
          <p15:clr>
            <a:srgbClr val="0000FF"/>
          </p15:clr>
        </p15:guide>
        <p15:guide id="10" orient="horz" pos="3237">
          <p15:clr>
            <a:srgbClr val="0000F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slide" Target="slide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37"/>
          <p:cNvSpPr txBox="1">
            <a:spLocks noGrp="1"/>
          </p:cNvSpPr>
          <p:nvPr>
            <p:ph type="ctrTitle"/>
          </p:nvPr>
        </p:nvSpPr>
        <p:spPr>
          <a:xfrm rot="780">
            <a:off x="651664" y="2398222"/>
            <a:ext cx="8029838" cy="126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600" b="1" dirty="0" smtClean="0">
                <a:solidFill>
                  <a:schemeClr val="accent2"/>
                </a:solidFill>
              </a:rPr>
              <a:t>Yapılandırmacı Yaklaşımlar</a:t>
            </a:r>
            <a:endParaRPr sz="6600" b="1" dirty="0">
              <a:solidFill>
                <a:schemeClr val="accent2"/>
              </a:solidFill>
            </a:endParaRPr>
          </a:p>
        </p:txBody>
      </p:sp>
      <p:sp>
        <p:nvSpPr>
          <p:cNvPr id="1011" name="Google Shape;1011;p37"/>
          <p:cNvSpPr txBox="1">
            <a:spLocks noGrp="1"/>
          </p:cNvSpPr>
          <p:nvPr>
            <p:ph type="subTitle" idx="1"/>
          </p:nvPr>
        </p:nvSpPr>
        <p:spPr>
          <a:xfrm rot="1327">
            <a:off x="2954337" y="3660611"/>
            <a:ext cx="3109200" cy="6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b="1" dirty="0" smtClean="0"/>
              <a:t>Dr. Selen </a:t>
            </a:r>
            <a:r>
              <a:rPr lang="tr-TR" b="1" dirty="0" err="1" smtClean="0"/>
              <a:t>Demirtaş</a:t>
            </a:r>
            <a:r>
              <a:rPr lang="tr-TR" b="1" dirty="0" smtClean="0"/>
              <a:t>-</a:t>
            </a:r>
            <a:r>
              <a:rPr lang="tr-TR" b="1" dirty="0" err="1" smtClean="0"/>
              <a:t>Zorbaz</a:t>
            </a:r>
            <a:endParaRPr b="1" dirty="0"/>
          </a:p>
        </p:txBody>
      </p:sp>
      <p:grpSp>
        <p:nvGrpSpPr>
          <p:cNvPr id="1012" name="Google Shape;1012;p37"/>
          <p:cNvGrpSpPr/>
          <p:nvPr/>
        </p:nvGrpSpPr>
        <p:grpSpPr>
          <a:xfrm>
            <a:off x="6935172" y="618555"/>
            <a:ext cx="1220634" cy="1334533"/>
            <a:chOff x="5949775" y="2481625"/>
            <a:chExt cx="407775" cy="445825"/>
          </a:xfrm>
        </p:grpSpPr>
        <p:sp>
          <p:nvSpPr>
            <p:cNvPr id="1013" name="Google Shape;1013;p37"/>
            <p:cNvSpPr/>
            <p:nvPr/>
          </p:nvSpPr>
          <p:spPr>
            <a:xfrm>
              <a:off x="5949775" y="2746875"/>
              <a:ext cx="72925" cy="42200"/>
            </a:xfrm>
            <a:custGeom>
              <a:avLst/>
              <a:gdLst/>
              <a:ahLst/>
              <a:cxnLst/>
              <a:rect l="l" t="t" r="r" b="b"/>
              <a:pathLst>
                <a:path w="2917" h="1688" extrusionOk="0">
                  <a:moveTo>
                    <a:pt x="2916" y="0"/>
                  </a:moveTo>
                  <a:lnTo>
                    <a:pt x="1" y="849"/>
                  </a:lnTo>
                  <a:lnTo>
                    <a:pt x="2916" y="1687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37"/>
            <p:cNvSpPr/>
            <p:nvPr/>
          </p:nvSpPr>
          <p:spPr>
            <a:xfrm>
              <a:off x="6061400" y="2481625"/>
              <a:ext cx="176625" cy="179175"/>
            </a:xfrm>
            <a:custGeom>
              <a:avLst/>
              <a:gdLst/>
              <a:ahLst/>
              <a:cxnLst/>
              <a:rect l="l" t="t" r="r" b="b"/>
              <a:pathLst>
                <a:path w="7065" h="7167" extrusionOk="0">
                  <a:moveTo>
                    <a:pt x="3451" y="1"/>
                  </a:moveTo>
                  <a:cubicBezTo>
                    <a:pt x="3204" y="1"/>
                    <a:pt x="2945" y="49"/>
                    <a:pt x="2675" y="154"/>
                  </a:cubicBezTo>
                  <a:cubicBezTo>
                    <a:pt x="1" y="1187"/>
                    <a:pt x="1206" y="3781"/>
                    <a:pt x="2158" y="5112"/>
                  </a:cubicBezTo>
                  <a:cubicBezTo>
                    <a:pt x="2858" y="6065"/>
                    <a:pt x="5085" y="7167"/>
                    <a:pt x="5085" y="7167"/>
                  </a:cubicBezTo>
                  <a:cubicBezTo>
                    <a:pt x="7064" y="4719"/>
                    <a:pt x="5876" y="1"/>
                    <a:pt x="34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37"/>
            <p:cNvSpPr/>
            <p:nvPr/>
          </p:nvSpPr>
          <p:spPr>
            <a:xfrm>
              <a:off x="6060875" y="2857825"/>
              <a:ext cx="34425" cy="62000"/>
            </a:xfrm>
            <a:custGeom>
              <a:avLst/>
              <a:gdLst/>
              <a:ahLst/>
              <a:cxnLst/>
              <a:rect l="l" t="t" r="r" b="b"/>
              <a:pathLst>
                <a:path w="1377" h="2480" extrusionOk="0">
                  <a:moveTo>
                    <a:pt x="954" y="0"/>
                  </a:moveTo>
                  <a:cubicBezTo>
                    <a:pt x="814" y="0"/>
                    <a:pt x="670" y="71"/>
                    <a:pt x="607" y="233"/>
                  </a:cubicBezTo>
                  <a:cubicBezTo>
                    <a:pt x="377" y="819"/>
                    <a:pt x="182" y="1427"/>
                    <a:pt x="56" y="2047"/>
                  </a:cubicBezTo>
                  <a:cubicBezTo>
                    <a:pt x="1" y="2309"/>
                    <a:pt x="219" y="2480"/>
                    <a:pt x="422" y="2480"/>
                  </a:cubicBezTo>
                  <a:cubicBezTo>
                    <a:pt x="557" y="2480"/>
                    <a:pt x="685" y="2404"/>
                    <a:pt x="722" y="2230"/>
                  </a:cubicBezTo>
                  <a:cubicBezTo>
                    <a:pt x="859" y="1611"/>
                    <a:pt x="1043" y="1002"/>
                    <a:pt x="1273" y="417"/>
                  </a:cubicBezTo>
                  <a:cubicBezTo>
                    <a:pt x="1377" y="166"/>
                    <a:pt x="1169" y="0"/>
                    <a:pt x="95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37"/>
            <p:cNvSpPr/>
            <p:nvPr/>
          </p:nvSpPr>
          <p:spPr>
            <a:xfrm>
              <a:off x="6123225" y="2865225"/>
              <a:ext cx="20400" cy="62225"/>
            </a:xfrm>
            <a:custGeom>
              <a:avLst/>
              <a:gdLst/>
              <a:ahLst/>
              <a:cxnLst/>
              <a:rect l="l" t="t" r="r" b="b"/>
              <a:pathLst>
                <a:path w="816" h="2489" extrusionOk="0">
                  <a:moveTo>
                    <a:pt x="473" y="0"/>
                  </a:moveTo>
                  <a:cubicBezTo>
                    <a:pt x="299" y="0"/>
                    <a:pt x="121" y="109"/>
                    <a:pt x="110" y="327"/>
                  </a:cubicBezTo>
                  <a:cubicBezTo>
                    <a:pt x="87" y="936"/>
                    <a:pt x="53" y="1544"/>
                    <a:pt x="18" y="2152"/>
                  </a:cubicBezTo>
                  <a:cubicBezTo>
                    <a:pt x="1" y="2376"/>
                    <a:pt x="164" y="2488"/>
                    <a:pt x="337" y="2488"/>
                  </a:cubicBezTo>
                  <a:cubicBezTo>
                    <a:pt x="509" y="2488"/>
                    <a:pt x="690" y="2376"/>
                    <a:pt x="707" y="2152"/>
                  </a:cubicBezTo>
                  <a:cubicBezTo>
                    <a:pt x="741" y="1544"/>
                    <a:pt x="776" y="936"/>
                    <a:pt x="810" y="327"/>
                  </a:cubicBezTo>
                  <a:cubicBezTo>
                    <a:pt x="816" y="109"/>
                    <a:pt x="646" y="0"/>
                    <a:pt x="47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37"/>
            <p:cNvSpPr/>
            <p:nvPr/>
          </p:nvSpPr>
          <p:spPr>
            <a:xfrm>
              <a:off x="6197975" y="2865225"/>
              <a:ext cx="24825" cy="62125"/>
            </a:xfrm>
            <a:custGeom>
              <a:avLst/>
              <a:gdLst/>
              <a:ahLst/>
              <a:cxnLst/>
              <a:rect l="l" t="t" r="r" b="b"/>
              <a:pathLst>
                <a:path w="993" h="2485" extrusionOk="0">
                  <a:moveTo>
                    <a:pt x="344" y="0"/>
                  </a:moveTo>
                  <a:cubicBezTo>
                    <a:pt x="170" y="0"/>
                    <a:pt x="1" y="109"/>
                    <a:pt x="12" y="327"/>
                  </a:cubicBezTo>
                  <a:cubicBezTo>
                    <a:pt x="35" y="970"/>
                    <a:pt x="127" y="1613"/>
                    <a:pt x="265" y="2244"/>
                  </a:cubicBezTo>
                  <a:cubicBezTo>
                    <a:pt x="305" y="2412"/>
                    <a:pt x="434" y="2485"/>
                    <a:pt x="568" y="2485"/>
                  </a:cubicBezTo>
                  <a:cubicBezTo>
                    <a:pt x="774" y="2485"/>
                    <a:pt x="993" y="2313"/>
                    <a:pt x="930" y="2049"/>
                  </a:cubicBezTo>
                  <a:cubicBezTo>
                    <a:pt x="804" y="1487"/>
                    <a:pt x="724" y="913"/>
                    <a:pt x="701" y="327"/>
                  </a:cubicBezTo>
                  <a:cubicBezTo>
                    <a:pt x="695" y="109"/>
                    <a:pt x="517" y="0"/>
                    <a:pt x="3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37"/>
            <p:cNvSpPr/>
            <p:nvPr/>
          </p:nvSpPr>
          <p:spPr>
            <a:xfrm>
              <a:off x="6246675" y="2860325"/>
              <a:ext cx="35175" cy="56050"/>
            </a:xfrm>
            <a:custGeom>
              <a:avLst/>
              <a:gdLst/>
              <a:ahLst/>
              <a:cxnLst/>
              <a:rect l="l" t="t" r="r" b="b"/>
              <a:pathLst>
                <a:path w="1407" h="2242" extrusionOk="0">
                  <a:moveTo>
                    <a:pt x="465" y="0"/>
                  </a:moveTo>
                  <a:cubicBezTo>
                    <a:pt x="244" y="0"/>
                    <a:pt x="1" y="252"/>
                    <a:pt x="119" y="535"/>
                  </a:cubicBezTo>
                  <a:cubicBezTo>
                    <a:pt x="325" y="1006"/>
                    <a:pt x="509" y="1499"/>
                    <a:pt x="658" y="1993"/>
                  </a:cubicBezTo>
                  <a:cubicBezTo>
                    <a:pt x="708" y="2167"/>
                    <a:pt x="847" y="2242"/>
                    <a:pt x="986" y="2242"/>
                  </a:cubicBezTo>
                  <a:cubicBezTo>
                    <a:pt x="1195" y="2242"/>
                    <a:pt x="1407" y="2071"/>
                    <a:pt x="1324" y="1809"/>
                  </a:cubicBezTo>
                  <a:cubicBezTo>
                    <a:pt x="1152" y="1258"/>
                    <a:pt x="956" y="707"/>
                    <a:pt x="715" y="179"/>
                  </a:cubicBezTo>
                  <a:cubicBezTo>
                    <a:pt x="661" y="53"/>
                    <a:pt x="565" y="0"/>
                    <a:pt x="4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7"/>
            <p:cNvSpPr/>
            <p:nvPr/>
          </p:nvSpPr>
          <p:spPr>
            <a:xfrm>
              <a:off x="6096700" y="2834375"/>
              <a:ext cx="76625" cy="48225"/>
            </a:xfrm>
            <a:custGeom>
              <a:avLst/>
              <a:gdLst/>
              <a:ahLst/>
              <a:cxnLst/>
              <a:rect l="l" t="t" r="r" b="b"/>
              <a:pathLst>
                <a:path w="3065" h="1929" extrusionOk="0">
                  <a:moveTo>
                    <a:pt x="0" y="1"/>
                  </a:moveTo>
                  <a:lnTo>
                    <a:pt x="0" y="1"/>
                  </a:lnTo>
                  <a:cubicBezTo>
                    <a:pt x="126" y="586"/>
                    <a:pt x="299" y="1171"/>
                    <a:pt x="494" y="1734"/>
                  </a:cubicBezTo>
                  <a:cubicBezTo>
                    <a:pt x="953" y="1871"/>
                    <a:pt x="1423" y="1929"/>
                    <a:pt x="1894" y="1929"/>
                  </a:cubicBezTo>
                  <a:lnTo>
                    <a:pt x="3065" y="1929"/>
                  </a:lnTo>
                  <a:cubicBezTo>
                    <a:pt x="2881" y="1401"/>
                    <a:pt x="2743" y="873"/>
                    <a:pt x="2629" y="322"/>
                  </a:cubicBezTo>
                  <a:cubicBezTo>
                    <a:pt x="1745" y="288"/>
                    <a:pt x="873" y="173"/>
                    <a:pt x="0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7"/>
            <p:cNvSpPr/>
            <p:nvPr/>
          </p:nvSpPr>
          <p:spPr>
            <a:xfrm>
              <a:off x="6081200" y="2625200"/>
              <a:ext cx="88975" cy="217225"/>
            </a:xfrm>
            <a:custGeom>
              <a:avLst/>
              <a:gdLst/>
              <a:ahLst/>
              <a:cxnLst/>
              <a:rect l="l" t="t" r="r" b="b"/>
              <a:pathLst>
                <a:path w="3559" h="8689" extrusionOk="0">
                  <a:moveTo>
                    <a:pt x="2514" y="1"/>
                  </a:moveTo>
                  <a:cubicBezTo>
                    <a:pt x="2009" y="1"/>
                    <a:pt x="1493" y="81"/>
                    <a:pt x="1010" y="230"/>
                  </a:cubicBezTo>
                  <a:cubicBezTo>
                    <a:pt x="138" y="2859"/>
                    <a:pt x="0" y="5670"/>
                    <a:pt x="609" y="8368"/>
                  </a:cubicBezTo>
                  <a:cubicBezTo>
                    <a:pt x="1481" y="8540"/>
                    <a:pt x="2365" y="8655"/>
                    <a:pt x="3249" y="8689"/>
                  </a:cubicBezTo>
                  <a:cubicBezTo>
                    <a:pt x="2663" y="5889"/>
                    <a:pt x="2916" y="2847"/>
                    <a:pt x="3558" y="1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7"/>
            <p:cNvSpPr/>
            <p:nvPr/>
          </p:nvSpPr>
          <p:spPr>
            <a:xfrm>
              <a:off x="6031550" y="2816025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1" y="0"/>
                  </a:moveTo>
                  <a:cubicBezTo>
                    <a:pt x="667" y="1205"/>
                    <a:pt x="1780" y="2089"/>
                    <a:pt x="3100" y="2468"/>
                  </a:cubicBezTo>
                  <a:cubicBezTo>
                    <a:pt x="2893" y="1905"/>
                    <a:pt x="2732" y="1320"/>
                    <a:pt x="2595" y="735"/>
                  </a:cubicBezTo>
                  <a:cubicBezTo>
                    <a:pt x="1711" y="562"/>
                    <a:pt x="850" y="310"/>
                    <a:pt x="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7"/>
            <p:cNvSpPr/>
            <p:nvPr/>
          </p:nvSpPr>
          <p:spPr>
            <a:xfrm>
              <a:off x="6015500" y="2630950"/>
              <a:ext cx="90975" cy="203450"/>
            </a:xfrm>
            <a:custGeom>
              <a:avLst/>
              <a:gdLst/>
              <a:ahLst/>
              <a:cxnLst/>
              <a:rect l="l" t="t" r="r" b="b"/>
              <a:pathLst>
                <a:path w="3639" h="8138" extrusionOk="0">
                  <a:moveTo>
                    <a:pt x="3638" y="0"/>
                  </a:moveTo>
                  <a:lnTo>
                    <a:pt x="3638" y="0"/>
                  </a:lnTo>
                  <a:cubicBezTo>
                    <a:pt x="1481" y="677"/>
                    <a:pt x="0" y="2663"/>
                    <a:pt x="0" y="4924"/>
                  </a:cubicBezTo>
                  <a:cubicBezTo>
                    <a:pt x="0" y="5796"/>
                    <a:pt x="218" y="6646"/>
                    <a:pt x="643" y="7403"/>
                  </a:cubicBezTo>
                  <a:cubicBezTo>
                    <a:pt x="1492" y="7713"/>
                    <a:pt x="2353" y="7965"/>
                    <a:pt x="3237" y="8138"/>
                  </a:cubicBezTo>
                  <a:cubicBezTo>
                    <a:pt x="2628" y="5440"/>
                    <a:pt x="2766" y="2629"/>
                    <a:pt x="363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7"/>
            <p:cNvSpPr/>
            <p:nvPr/>
          </p:nvSpPr>
          <p:spPr>
            <a:xfrm>
              <a:off x="6162400" y="2838400"/>
              <a:ext cx="86400" cy="44200"/>
            </a:xfrm>
            <a:custGeom>
              <a:avLst/>
              <a:gdLst/>
              <a:ahLst/>
              <a:cxnLst/>
              <a:rect l="l" t="t" r="r" b="b"/>
              <a:pathLst>
                <a:path w="3456" h="1768" extrusionOk="0">
                  <a:moveTo>
                    <a:pt x="3019" y="0"/>
                  </a:moveTo>
                  <a:cubicBezTo>
                    <a:pt x="2263" y="122"/>
                    <a:pt x="1500" y="178"/>
                    <a:pt x="736" y="178"/>
                  </a:cubicBezTo>
                  <a:cubicBezTo>
                    <a:pt x="491" y="178"/>
                    <a:pt x="246" y="172"/>
                    <a:pt x="1" y="161"/>
                  </a:cubicBezTo>
                  <a:lnTo>
                    <a:pt x="1" y="161"/>
                  </a:lnTo>
                  <a:cubicBezTo>
                    <a:pt x="104" y="712"/>
                    <a:pt x="253" y="1240"/>
                    <a:pt x="425" y="1768"/>
                  </a:cubicBezTo>
                  <a:lnTo>
                    <a:pt x="2652" y="1768"/>
                  </a:lnTo>
                  <a:cubicBezTo>
                    <a:pt x="2916" y="1768"/>
                    <a:pt x="3191" y="1756"/>
                    <a:pt x="3455" y="1710"/>
                  </a:cubicBezTo>
                  <a:cubicBezTo>
                    <a:pt x="3283" y="1148"/>
                    <a:pt x="3145" y="574"/>
                    <a:pt x="301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7"/>
            <p:cNvSpPr/>
            <p:nvPr/>
          </p:nvSpPr>
          <p:spPr>
            <a:xfrm>
              <a:off x="6147775" y="26252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4" y="1"/>
                  </a:moveTo>
                  <a:cubicBezTo>
                    <a:pt x="253" y="2836"/>
                    <a:pt x="0" y="5889"/>
                    <a:pt x="574" y="8689"/>
                  </a:cubicBezTo>
                  <a:cubicBezTo>
                    <a:pt x="822" y="8700"/>
                    <a:pt x="1069" y="8706"/>
                    <a:pt x="1316" y="8706"/>
                  </a:cubicBezTo>
                  <a:cubicBezTo>
                    <a:pt x="2086" y="8706"/>
                    <a:pt x="2851" y="8650"/>
                    <a:pt x="3616" y="8528"/>
                  </a:cubicBezTo>
                  <a:cubicBezTo>
                    <a:pt x="3019" y="5739"/>
                    <a:pt x="2973" y="2847"/>
                    <a:pt x="3753" y="35"/>
                  </a:cubicBezTo>
                  <a:cubicBezTo>
                    <a:pt x="3581" y="12"/>
                    <a:pt x="3409" y="1"/>
                    <a:pt x="3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7"/>
            <p:cNvSpPr/>
            <p:nvPr/>
          </p:nvSpPr>
          <p:spPr>
            <a:xfrm>
              <a:off x="6222075" y="2626075"/>
              <a:ext cx="135475" cy="212350"/>
            </a:xfrm>
            <a:custGeom>
              <a:avLst/>
              <a:gdLst/>
              <a:ahLst/>
              <a:cxnLst/>
              <a:rect l="l" t="t" r="r" b="b"/>
              <a:pathLst>
                <a:path w="5419" h="8494" extrusionOk="0">
                  <a:moveTo>
                    <a:pt x="793" y="0"/>
                  </a:moveTo>
                  <a:cubicBezTo>
                    <a:pt x="1" y="2812"/>
                    <a:pt x="47" y="5704"/>
                    <a:pt x="644" y="8493"/>
                  </a:cubicBezTo>
                  <a:cubicBezTo>
                    <a:pt x="2285" y="8241"/>
                    <a:pt x="3834" y="7690"/>
                    <a:pt x="5131" y="6795"/>
                  </a:cubicBezTo>
                  <a:cubicBezTo>
                    <a:pt x="5326" y="6255"/>
                    <a:pt x="5418" y="5693"/>
                    <a:pt x="5418" y="5119"/>
                  </a:cubicBezTo>
                  <a:cubicBezTo>
                    <a:pt x="5407" y="2479"/>
                    <a:pt x="3410" y="264"/>
                    <a:pt x="793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7"/>
            <p:cNvSpPr/>
            <p:nvPr/>
          </p:nvSpPr>
          <p:spPr>
            <a:xfrm>
              <a:off x="6238150" y="2795925"/>
              <a:ext cx="112225" cy="85250"/>
            </a:xfrm>
            <a:custGeom>
              <a:avLst/>
              <a:gdLst/>
              <a:ahLst/>
              <a:cxnLst/>
              <a:rect l="l" t="t" r="r" b="b"/>
              <a:pathLst>
                <a:path w="4489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80" y="896"/>
                    <a:pt x="1630" y="1447"/>
                    <a:pt x="1" y="1699"/>
                  </a:cubicBezTo>
                  <a:cubicBezTo>
                    <a:pt x="115" y="2273"/>
                    <a:pt x="265" y="2847"/>
                    <a:pt x="425" y="3409"/>
                  </a:cubicBezTo>
                  <a:cubicBezTo>
                    <a:pt x="2307" y="3099"/>
                    <a:pt x="3857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7"/>
            <p:cNvSpPr/>
            <p:nvPr/>
          </p:nvSpPr>
          <p:spPr>
            <a:xfrm>
              <a:off x="6284050" y="2722175"/>
              <a:ext cx="29300" cy="24900"/>
            </a:xfrm>
            <a:custGeom>
              <a:avLst/>
              <a:gdLst/>
              <a:ahLst/>
              <a:cxnLst/>
              <a:rect l="l" t="t" r="r" b="b"/>
              <a:pathLst>
                <a:path w="1172" h="996" extrusionOk="0">
                  <a:moveTo>
                    <a:pt x="667" y="1"/>
                  </a:moveTo>
                  <a:cubicBezTo>
                    <a:pt x="230" y="1"/>
                    <a:pt x="1" y="529"/>
                    <a:pt x="322" y="850"/>
                  </a:cubicBezTo>
                  <a:cubicBezTo>
                    <a:pt x="422" y="950"/>
                    <a:pt x="546" y="995"/>
                    <a:pt x="668" y="995"/>
                  </a:cubicBezTo>
                  <a:cubicBezTo>
                    <a:pt x="924" y="995"/>
                    <a:pt x="1172" y="798"/>
                    <a:pt x="1172" y="495"/>
                  </a:cubicBezTo>
                  <a:cubicBezTo>
                    <a:pt x="1172" y="219"/>
                    <a:pt x="942" y="1"/>
                    <a:pt x="6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7"/>
            <p:cNvSpPr/>
            <p:nvPr/>
          </p:nvSpPr>
          <p:spPr>
            <a:xfrm>
              <a:off x="6256525" y="2757775"/>
              <a:ext cx="68300" cy="58400"/>
            </a:xfrm>
            <a:custGeom>
              <a:avLst/>
              <a:gdLst/>
              <a:ahLst/>
              <a:cxnLst/>
              <a:rect l="l" t="t" r="r" b="b"/>
              <a:pathLst>
                <a:path w="2732" h="2336" extrusionOk="0">
                  <a:moveTo>
                    <a:pt x="1561" y="0"/>
                  </a:moveTo>
                  <a:cubicBezTo>
                    <a:pt x="528" y="0"/>
                    <a:pt x="0" y="1251"/>
                    <a:pt x="735" y="1986"/>
                  </a:cubicBezTo>
                  <a:cubicBezTo>
                    <a:pt x="976" y="2227"/>
                    <a:pt x="1271" y="2335"/>
                    <a:pt x="1559" y="2335"/>
                  </a:cubicBezTo>
                  <a:cubicBezTo>
                    <a:pt x="2160" y="2335"/>
                    <a:pt x="2732" y="1865"/>
                    <a:pt x="2732" y="1159"/>
                  </a:cubicBezTo>
                  <a:cubicBezTo>
                    <a:pt x="2732" y="517"/>
                    <a:pt x="2215" y="0"/>
                    <a:pt x="1561" y="0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7"/>
            <p:cNvSpPr/>
            <p:nvPr/>
          </p:nvSpPr>
          <p:spPr>
            <a:xfrm>
              <a:off x="6005725" y="2504325"/>
              <a:ext cx="194025" cy="156475"/>
            </a:xfrm>
            <a:custGeom>
              <a:avLst/>
              <a:gdLst/>
              <a:ahLst/>
              <a:cxnLst/>
              <a:rect l="l" t="t" r="r" b="b"/>
              <a:pathLst>
                <a:path w="7761" h="6259" extrusionOk="0">
                  <a:moveTo>
                    <a:pt x="3454" y="0"/>
                  </a:moveTo>
                  <a:cubicBezTo>
                    <a:pt x="3001" y="0"/>
                    <a:pt x="2551" y="163"/>
                    <a:pt x="2136" y="532"/>
                  </a:cubicBezTo>
                  <a:cubicBezTo>
                    <a:pt x="1" y="2437"/>
                    <a:pt x="2032" y="4445"/>
                    <a:pt x="3398" y="5352"/>
                  </a:cubicBezTo>
                  <a:cubicBezTo>
                    <a:pt x="4374" y="6006"/>
                    <a:pt x="6853" y="6259"/>
                    <a:pt x="6853" y="6259"/>
                  </a:cubicBezTo>
                  <a:cubicBezTo>
                    <a:pt x="7760" y="3546"/>
                    <a:pt x="5570" y="0"/>
                    <a:pt x="34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7"/>
            <p:cNvSpPr/>
            <p:nvPr/>
          </p:nvSpPr>
          <p:spPr>
            <a:xfrm>
              <a:off x="6197975" y="2535675"/>
              <a:ext cx="132875" cy="111925"/>
            </a:xfrm>
            <a:custGeom>
              <a:avLst/>
              <a:gdLst/>
              <a:ahLst/>
              <a:cxnLst/>
              <a:rect l="l" t="t" r="r" b="b"/>
              <a:pathLst>
                <a:path w="5315" h="4477" extrusionOk="0">
                  <a:moveTo>
                    <a:pt x="2847" y="1"/>
                  </a:moveTo>
                  <a:cubicBezTo>
                    <a:pt x="2847" y="1"/>
                    <a:pt x="1573" y="1619"/>
                    <a:pt x="1573" y="1619"/>
                  </a:cubicBezTo>
                  <a:cubicBezTo>
                    <a:pt x="1562" y="1619"/>
                    <a:pt x="1" y="253"/>
                    <a:pt x="1" y="253"/>
                  </a:cubicBezTo>
                  <a:lnTo>
                    <a:pt x="1" y="253"/>
                  </a:lnTo>
                  <a:lnTo>
                    <a:pt x="620" y="4006"/>
                  </a:lnTo>
                  <a:lnTo>
                    <a:pt x="4121" y="4477"/>
                  </a:lnTo>
                  <a:lnTo>
                    <a:pt x="5315" y="1424"/>
                  </a:lnTo>
                  <a:lnTo>
                    <a:pt x="3467" y="1917"/>
                  </a:lnTo>
                  <a:lnTo>
                    <a:pt x="284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1" name="Google Shape;1031;p37"/>
          <p:cNvGrpSpPr/>
          <p:nvPr/>
        </p:nvGrpSpPr>
        <p:grpSpPr>
          <a:xfrm>
            <a:off x="1780884" y="3148830"/>
            <a:ext cx="540962" cy="591542"/>
            <a:chOff x="2013650" y="1733325"/>
            <a:chExt cx="407750" cy="445875"/>
          </a:xfrm>
        </p:grpSpPr>
        <p:sp>
          <p:nvSpPr>
            <p:cNvPr id="1032" name="Google Shape;1032;p37"/>
            <p:cNvSpPr/>
            <p:nvPr/>
          </p:nvSpPr>
          <p:spPr>
            <a:xfrm>
              <a:off x="2013650" y="1998550"/>
              <a:ext cx="72900" cy="42200"/>
            </a:xfrm>
            <a:custGeom>
              <a:avLst/>
              <a:gdLst/>
              <a:ahLst/>
              <a:cxnLst/>
              <a:rect l="l" t="t" r="r" b="b"/>
              <a:pathLst>
                <a:path w="2916" h="1688" extrusionOk="0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37"/>
            <p:cNvSpPr/>
            <p:nvPr/>
          </p:nvSpPr>
          <p:spPr>
            <a:xfrm>
              <a:off x="2124975" y="1733325"/>
              <a:ext cx="176625" cy="179450"/>
            </a:xfrm>
            <a:custGeom>
              <a:avLst/>
              <a:gdLst/>
              <a:ahLst/>
              <a:cxnLst/>
              <a:rect l="l" t="t" r="r" b="b"/>
              <a:pathLst>
                <a:path w="7065" h="7178" extrusionOk="0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37"/>
            <p:cNvSpPr/>
            <p:nvPr/>
          </p:nvSpPr>
          <p:spPr>
            <a:xfrm>
              <a:off x="2124450" y="2109350"/>
              <a:ext cx="34550" cy="62175"/>
            </a:xfrm>
            <a:custGeom>
              <a:avLst/>
              <a:gdLst/>
              <a:ahLst/>
              <a:cxnLst/>
              <a:rect l="l" t="t" r="r" b="b"/>
              <a:pathLst>
                <a:path w="1382" h="2487" extrusionOk="0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7"/>
            <p:cNvSpPr/>
            <p:nvPr/>
          </p:nvSpPr>
          <p:spPr>
            <a:xfrm>
              <a:off x="2186950" y="2116975"/>
              <a:ext cx="20550" cy="62225"/>
            </a:xfrm>
            <a:custGeom>
              <a:avLst/>
              <a:gdLst/>
              <a:ahLst/>
              <a:cxnLst/>
              <a:rect l="l" t="t" r="r" b="b"/>
              <a:pathLst>
                <a:path w="822" h="2489" extrusionOk="0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37"/>
            <p:cNvSpPr/>
            <p:nvPr/>
          </p:nvSpPr>
          <p:spPr>
            <a:xfrm>
              <a:off x="2261850" y="2116975"/>
              <a:ext cx="24800" cy="62025"/>
            </a:xfrm>
            <a:custGeom>
              <a:avLst/>
              <a:gdLst/>
              <a:ahLst/>
              <a:cxnLst/>
              <a:rect l="l" t="t" r="r" b="b"/>
              <a:pathLst>
                <a:path w="992" h="2481" extrusionOk="0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37"/>
            <p:cNvSpPr/>
            <p:nvPr/>
          </p:nvSpPr>
          <p:spPr>
            <a:xfrm>
              <a:off x="2310350" y="2112000"/>
              <a:ext cx="35200" cy="56075"/>
            </a:xfrm>
            <a:custGeom>
              <a:avLst/>
              <a:gdLst/>
              <a:ahLst/>
              <a:cxnLst/>
              <a:rect l="l" t="t" r="r" b="b"/>
              <a:pathLst>
                <a:path w="1408" h="2243" extrusionOk="0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37"/>
            <p:cNvSpPr/>
            <p:nvPr/>
          </p:nvSpPr>
          <p:spPr>
            <a:xfrm>
              <a:off x="2160550" y="2086050"/>
              <a:ext cx="76650" cy="48250"/>
            </a:xfrm>
            <a:custGeom>
              <a:avLst/>
              <a:gdLst/>
              <a:ahLst/>
              <a:cxnLst/>
              <a:rect l="l" t="t" r="r" b="b"/>
              <a:pathLst>
                <a:path w="3066" h="193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37"/>
            <p:cNvSpPr/>
            <p:nvPr/>
          </p:nvSpPr>
          <p:spPr>
            <a:xfrm>
              <a:off x="2145075" y="1876900"/>
              <a:ext cx="88675" cy="217225"/>
            </a:xfrm>
            <a:custGeom>
              <a:avLst/>
              <a:gdLst/>
              <a:ahLst/>
              <a:cxnLst/>
              <a:rect l="l" t="t" r="r" b="b"/>
              <a:pathLst>
                <a:path w="3547" h="8689" extrusionOk="0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37"/>
            <p:cNvSpPr/>
            <p:nvPr/>
          </p:nvSpPr>
          <p:spPr>
            <a:xfrm>
              <a:off x="2095425" y="2067700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37"/>
            <p:cNvSpPr/>
            <p:nvPr/>
          </p:nvSpPr>
          <p:spPr>
            <a:xfrm>
              <a:off x="2079350" y="1882625"/>
              <a:ext cx="90700" cy="203750"/>
            </a:xfrm>
            <a:custGeom>
              <a:avLst/>
              <a:gdLst/>
              <a:ahLst/>
              <a:cxnLst/>
              <a:rect l="l" t="t" r="r" b="b"/>
              <a:pathLst>
                <a:path w="3628" h="8150" extrusionOk="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37"/>
            <p:cNvSpPr/>
            <p:nvPr/>
          </p:nvSpPr>
          <p:spPr>
            <a:xfrm>
              <a:off x="2226275" y="2090075"/>
              <a:ext cx="86375" cy="44225"/>
            </a:xfrm>
            <a:custGeom>
              <a:avLst/>
              <a:gdLst/>
              <a:ahLst/>
              <a:cxnLst/>
              <a:rect l="l" t="t" r="r" b="b"/>
              <a:pathLst>
                <a:path w="3455" h="1769" extrusionOk="0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37"/>
            <p:cNvSpPr/>
            <p:nvPr/>
          </p:nvSpPr>
          <p:spPr>
            <a:xfrm>
              <a:off x="2211625" y="18769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37"/>
            <p:cNvSpPr/>
            <p:nvPr/>
          </p:nvSpPr>
          <p:spPr>
            <a:xfrm>
              <a:off x="2285950" y="1877750"/>
              <a:ext cx="135450" cy="212650"/>
            </a:xfrm>
            <a:custGeom>
              <a:avLst/>
              <a:gdLst/>
              <a:ahLst/>
              <a:cxnLst/>
              <a:rect l="l" t="t" r="r" b="b"/>
              <a:pathLst>
                <a:path w="5418" h="8506" extrusionOk="0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37"/>
            <p:cNvSpPr/>
            <p:nvPr/>
          </p:nvSpPr>
          <p:spPr>
            <a:xfrm>
              <a:off x="2302025" y="2047600"/>
              <a:ext cx="112200" cy="85250"/>
            </a:xfrm>
            <a:custGeom>
              <a:avLst/>
              <a:gdLst/>
              <a:ahLst/>
              <a:cxnLst/>
              <a:rect l="l" t="t" r="r" b="b"/>
              <a:pathLst>
                <a:path w="4488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37"/>
            <p:cNvSpPr/>
            <p:nvPr/>
          </p:nvSpPr>
          <p:spPr>
            <a:xfrm>
              <a:off x="2347925" y="1973875"/>
              <a:ext cx="29000" cy="24875"/>
            </a:xfrm>
            <a:custGeom>
              <a:avLst/>
              <a:gdLst/>
              <a:ahLst/>
              <a:cxnLst/>
              <a:rect l="l" t="t" r="r" b="b"/>
              <a:pathLst>
                <a:path w="1160" h="995" extrusionOk="0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37"/>
            <p:cNvSpPr/>
            <p:nvPr/>
          </p:nvSpPr>
          <p:spPr>
            <a:xfrm>
              <a:off x="2330425" y="2009450"/>
              <a:ext cx="58275" cy="58275"/>
            </a:xfrm>
            <a:custGeom>
              <a:avLst/>
              <a:gdLst/>
              <a:ahLst/>
              <a:cxnLst/>
              <a:rect l="l" t="t" r="r" b="b"/>
              <a:pathLst>
                <a:path w="2331" h="2331" extrusionOk="0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37"/>
            <p:cNvSpPr/>
            <p:nvPr/>
          </p:nvSpPr>
          <p:spPr>
            <a:xfrm>
              <a:off x="2069325" y="1756175"/>
              <a:ext cx="194225" cy="156600"/>
            </a:xfrm>
            <a:custGeom>
              <a:avLst/>
              <a:gdLst/>
              <a:ahLst/>
              <a:cxnLst/>
              <a:rect l="l" t="t" r="r" b="b"/>
              <a:pathLst>
                <a:path w="7769" h="6264" extrusionOk="0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9" name="Google Shape;1049;p37"/>
          <p:cNvGrpSpPr/>
          <p:nvPr/>
        </p:nvGrpSpPr>
        <p:grpSpPr>
          <a:xfrm>
            <a:off x="1134421" y="3809555"/>
            <a:ext cx="540962" cy="591542"/>
            <a:chOff x="2013650" y="1733325"/>
            <a:chExt cx="407750" cy="445875"/>
          </a:xfrm>
        </p:grpSpPr>
        <p:sp>
          <p:nvSpPr>
            <p:cNvPr id="1050" name="Google Shape;1050;p37"/>
            <p:cNvSpPr/>
            <p:nvPr/>
          </p:nvSpPr>
          <p:spPr>
            <a:xfrm>
              <a:off x="2013650" y="1998550"/>
              <a:ext cx="72900" cy="42200"/>
            </a:xfrm>
            <a:custGeom>
              <a:avLst/>
              <a:gdLst/>
              <a:ahLst/>
              <a:cxnLst/>
              <a:rect l="l" t="t" r="r" b="b"/>
              <a:pathLst>
                <a:path w="2916" h="1688" extrusionOk="0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rgbClr val="80E8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37"/>
            <p:cNvSpPr/>
            <p:nvPr/>
          </p:nvSpPr>
          <p:spPr>
            <a:xfrm>
              <a:off x="2124975" y="1733325"/>
              <a:ext cx="176625" cy="179450"/>
            </a:xfrm>
            <a:custGeom>
              <a:avLst/>
              <a:gdLst/>
              <a:ahLst/>
              <a:cxnLst/>
              <a:rect l="l" t="t" r="r" b="b"/>
              <a:pathLst>
                <a:path w="7065" h="7178" extrusionOk="0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rgbClr val="80E8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37"/>
            <p:cNvSpPr/>
            <p:nvPr/>
          </p:nvSpPr>
          <p:spPr>
            <a:xfrm>
              <a:off x="2124450" y="2109350"/>
              <a:ext cx="34550" cy="62175"/>
            </a:xfrm>
            <a:custGeom>
              <a:avLst/>
              <a:gdLst/>
              <a:ahLst/>
              <a:cxnLst/>
              <a:rect l="l" t="t" r="r" b="b"/>
              <a:pathLst>
                <a:path w="1382" h="2487" extrusionOk="0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7"/>
            <p:cNvSpPr/>
            <p:nvPr/>
          </p:nvSpPr>
          <p:spPr>
            <a:xfrm>
              <a:off x="2186950" y="2116975"/>
              <a:ext cx="20550" cy="62225"/>
            </a:xfrm>
            <a:custGeom>
              <a:avLst/>
              <a:gdLst/>
              <a:ahLst/>
              <a:cxnLst/>
              <a:rect l="l" t="t" r="r" b="b"/>
              <a:pathLst>
                <a:path w="822" h="2489" extrusionOk="0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37"/>
            <p:cNvSpPr/>
            <p:nvPr/>
          </p:nvSpPr>
          <p:spPr>
            <a:xfrm>
              <a:off x="2261850" y="2116975"/>
              <a:ext cx="24800" cy="62025"/>
            </a:xfrm>
            <a:custGeom>
              <a:avLst/>
              <a:gdLst/>
              <a:ahLst/>
              <a:cxnLst/>
              <a:rect l="l" t="t" r="r" b="b"/>
              <a:pathLst>
                <a:path w="992" h="2481" extrusionOk="0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37"/>
            <p:cNvSpPr/>
            <p:nvPr/>
          </p:nvSpPr>
          <p:spPr>
            <a:xfrm>
              <a:off x="2310350" y="2112000"/>
              <a:ext cx="35200" cy="56075"/>
            </a:xfrm>
            <a:custGeom>
              <a:avLst/>
              <a:gdLst/>
              <a:ahLst/>
              <a:cxnLst/>
              <a:rect l="l" t="t" r="r" b="b"/>
              <a:pathLst>
                <a:path w="1408" h="2243" extrusionOk="0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37"/>
            <p:cNvSpPr/>
            <p:nvPr/>
          </p:nvSpPr>
          <p:spPr>
            <a:xfrm>
              <a:off x="2160550" y="2086050"/>
              <a:ext cx="76650" cy="48250"/>
            </a:xfrm>
            <a:custGeom>
              <a:avLst/>
              <a:gdLst/>
              <a:ahLst/>
              <a:cxnLst/>
              <a:rect l="l" t="t" r="r" b="b"/>
              <a:pathLst>
                <a:path w="3066" h="193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37"/>
            <p:cNvSpPr/>
            <p:nvPr/>
          </p:nvSpPr>
          <p:spPr>
            <a:xfrm>
              <a:off x="2145075" y="1876900"/>
              <a:ext cx="88675" cy="217225"/>
            </a:xfrm>
            <a:custGeom>
              <a:avLst/>
              <a:gdLst/>
              <a:ahLst/>
              <a:cxnLst/>
              <a:rect l="l" t="t" r="r" b="b"/>
              <a:pathLst>
                <a:path w="3547" h="8689" extrusionOk="0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7"/>
            <p:cNvSpPr/>
            <p:nvPr/>
          </p:nvSpPr>
          <p:spPr>
            <a:xfrm>
              <a:off x="2095425" y="2067700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7"/>
            <p:cNvSpPr/>
            <p:nvPr/>
          </p:nvSpPr>
          <p:spPr>
            <a:xfrm>
              <a:off x="2079350" y="1882625"/>
              <a:ext cx="90700" cy="203750"/>
            </a:xfrm>
            <a:custGeom>
              <a:avLst/>
              <a:gdLst/>
              <a:ahLst/>
              <a:cxnLst/>
              <a:rect l="l" t="t" r="r" b="b"/>
              <a:pathLst>
                <a:path w="3628" h="8150" extrusionOk="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37"/>
            <p:cNvSpPr/>
            <p:nvPr/>
          </p:nvSpPr>
          <p:spPr>
            <a:xfrm>
              <a:off x="2226275" y="2090075"/>
              <a:ext cx="86375" cy="44225"/>
            </a:xfrm>
            <a:custGeom>
              <a:avLst/>
              <a:gdLst/>
              <a:ahLst/>
              <a:cxnLst/>
              <a:rect l="l" t="t" r="r" b="b"/>
              <a:pathLst>
                <a:path w="3455" h="1769" extrusionOk="0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37"/>
            <p:cNvSpPr/>
            <p:nvPr/>
          </p:nvSpPr>
          <p:spPr>
            <a:xfrm>
              <a:off x="2211625" y="18769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37"/>
            <p:cNvSpPr/>
            <p:nvPr/>
          </p:nvSpPr>
          <p:spPr>
            <a:xfrm>
              <a:off x="2285950" y="1877750"/>
              <a:ext cx="135450" cy="212650"/>
            </a:xfrm>
            <a:custGeom>
              <a:avLst/>
              <a:gdLst/>
              <a:ahLst/>
              <a:cxnLst/>
              <a:rect l="l" t="t" r="r" b="b"/>
              <a:pathLst>
                <a:path w="5418" h="8506" extrusionOk="0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37"/>
            <p:cNvSpPr/>
            <p:nvPr/>
          </p:nvSpPr>
          <p:spPr>
            <a:xfrm>
              <a:off x="2302025" y="2047600"/>
              <a:ext cx="112200" cy="85250"/>
            </a:xfrm>
            <a:custGeom>
              <a:avLst/>
              <a:gdLst/>
              <a:ahLst/>
              <a:cxnLst/>
              <a:rect l="l" t="t" r="r" b="b"/>
              <a:pathLst>
                <a:path w="4488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7"/>
            <p:cNvSpPr/>
            <p:nvPr/>
          </p:nvSpPr>
          <p:spPr>
            <a:xfrm>
              <a:off x="2347925" y="1973875"/>
              <a:ext cx="29000" cy="24875"/>
            </a:xfrm>
            <a:custGeom>
              <a:avLst/>
              <a:gdLst/>
              <a:ahLst/>
              <a:cxnLst/>
              <a:rect l="l" t="t" r="r" b="b"/>
              <a:pathLst>
                <a:path w="1160" h="995" extrusionOk="0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7"/>
            <p:cNvSpPr/>
            <p:nvPr/>
          </p:nvSpPr>
          <p:spPr>
            <a:xfrm>
              <a:off x="2330425" y="2009450"/>
              <a:ext cx="58275" cy="58275"/>
            </a:xfrm>
            <a:custGeom>
              <a:avLst/>
              <a:gdLst/>
              <a:ahLst/>
              <a:cxnLst/>
              <a:rect l="l" t="t" r="r" b="b"/>
              <a:pathLst>
                <a:path w="2331" h="2331" extrusionOk="0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7"/>
            <p:cNvSpPr/>
            <p:nvPr/>
          </p:nvSpPr>
          <p:spPr>
            <a:xfrm>
              <a:off x="2069325" y="1756175"/>
              <a:ext cx="194225" cy="156600"/>
            </a:xfrm>
            <a:custGeom>
              <a:avLst/>
              <a:gdLst/>
              <a:ahLst/>
              <a:cxnLst/>
              <a:rect l="l" t="t" r="r" b="b"/>
              <a:pathLst>
                <a:path w="7769" h="6264" extrusionOk="0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rgbClr val="80E8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7" name="Google Shape;1067;p37"/>
          <p:cNvGrpSpPr/>
          <p:nvPr/>
        </p:nvGrpSpPr>
        <p:grpSpPr>
          <a:xfrm>
            <a:off x="715809" y="3076055"/>
            <a:ext cx="540962" cy="591542"/>
            <a:chOff x="2013650" y="1733325"/>
            <a:chExt cx="407750" cy="445875"/>
          </a:xfrm>
        </p:grpSpPr>
        <p:sp>
          <p:nvSpPr>
            <p:cNvPr id="1068" name="Google Shape;1068;p37"/>
            <p:cNvSpPr/>
            <p:nvPr/>
          </p:nvSpPr>
          <p:spPr>
            <a:xfrm>
              <a:off x="2013650" y="1998550"/>
              <a:ext cx="72900" cy="42200"/>
            </a:xfrm>
            <a:custGeom>
              <a:avLst/>
              <a:gdLst/>
              <a:ahLst/>
              <a:cxnLst/>
              <a:rect l="l" t="t" r="r" b="b"/>
              <a:pathLst>
                <a:path w="2916" h="1688" extrusionOk="0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7"/>
            <p:cNvSpPr/>
            <p:nvPr/>
          </p:nvSpPr>
          <p:spPr>
            <a:xfrm>
              <a:off x="2124975" y="1733325"/>
              <a:ext cx="176625" cy="179450"/>
            </a:xfrm>
            <a:custGeom>
              <a:avLst/>
              <a:gdLst/>
              <a:ahLst/>
              <a:cxnLst/>
              <a:rect l="l" t="t" r="r" b="b"/>
              <a:pathLst>
                <a:path w="7065" h="7178" extrusionOk="0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7"/>
            <p:cNvSpPr/>
            <p:nvPr/>
          </p:nvSpPr>
          <p:spPr>
            <a:xfrm>
              <a:off x="2124450" y="2109350"/>
              <a:ext cx="34550" cy="62175"/>
            </a:xfrm>
            <a:custGeom>
              <a:avLst/>
              <a:gdLst/>
              <a:ahLst/>
              <a:cxnLst/>
              <a:rect l="l" t="t" r="r" b="b"/>
              <a:pathLst>
                <a:path w="1382" h="2487" extrusionOk="0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7"/>
            <p:cNvSpPr/>
            <p:nvPr/>
          </p:nvSpPr>
          <p:spPr>
            <a:xfrm>
              <a:off x="2186950" y="2116975"/>
              <a:ext cx="20550" cy="62225"/>
            </a:xfrm>
            <a:custGeom>
              <a:avLst/>
              <a:gdLst/>
              <a:ahLst/>
              <a:cxnLst/>
              <a:rect l="l" t="t" r="r" b="b"/>
              <a:pathLst>
                <a:path w="822" h="2489" extrusionOk="0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37"/>
            <p:cNvSpPr/>
            <p:nvPr/>
          </p:nvSpPr>
          <p:spPr>
            <a:xfrm>
              <a:off x="2261850" y="2116975"/>
              <a:ext cx="24800" cy="62025"/>
            </a:xfrm>
            <a:custGeom>
              <a:avLst/>
              <a:gdLst/>
              <a:ahLst/>
              <a:cxnLst/>
              <a:rect l="l" t="t" r="r" b="b"/>
              <a:pathLst>
                <a:path w="992" h="2481" extrusionOk="0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37"/>
            <p:cNvSpPr/>
            <p:nvPr/>
          </p:nvSpPr>
          <p:spPr>
            <a:xfrm>
              <a:off x="2310350" y="2112000"/>
              <a:ext cx="35200" cy="56075"/>
            </a:xfrm>
            <a:custGeom>
              <a:avLst/>
              <a:gdLst/>
              <a:ahLst/>
              <a:cxnLst/>
              <a:rect l="l" t="t" r="r" b="b"/>
              <a:pathLst>
                <a:path w="1408" h="2243" extrusionOk="0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37"/>
            <p:cNvSpPr/>
            <p:nvPr/>
          </p:nvSpPr>
          <p:spPr>
            <a:xfrm>
              <a:off x="2160550" y="2086050"/>
              <a:ext cx="76650" cy="48250"/>
            </a:xfrm>
            <a:custGeom>
              <a:avLst/>
              <a:gdLst/>
              <a:ahLst/>
              <a:cxnLst/>
              <a:rect l="l" t="t" r="r" b="b"/>
              <a:pathLst>
                <a:path w="3066" h="193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37"/>
            <p:cNvSpPr/>
            <p:nvPr/>
          </p:nvSpPr>
          <p:spPr>
            <a:xfrm>
              <a:off x="2145075" y="1876900"/>
              <a:ext cx="88675" cy="217225"/>
            </a:xfrm>
            <a:custGeom>
              <a:avLst/>
              <a:gdLst/>
              <a:ahLst/>
              <a:cxnLst/>
              <a:rect l="l" t="t" r="r" b="b"/>
              <a:pathLst>
                <a:path w="3547" h="8689" extrusionOk="0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37"/>
            <p:cNvSpPr/>
            <p:nvPr/>
          </p:nvSpPr>
          <p:spPr>
            <a:xfrm>
              <a:off x="2095425" y="2067700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37"/>
            <p:cNvSpPr/>
            <p:nvPr/>
          </p:nvSpPr>
          <p:spPr>
            <a:xfrm>
              <a:off x="2079350" y="1882625"/>
              <a:ext cx="90700" cy="203750"/>
            </a:xfrm>
            <a:custGeom>
              <a:avLst/>
              <a:gdLst/>
              <a:ahLst/>
              <a:cxnLst/>
              <a:rect l="l" t="t" r="r" b="b"/>
              <a:pathLst>
                <a:path w="3628" h="8150" extrusionOk="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37"/>
            <p:cNvSpPr/>
            <p:nvPr/>
          </p:nvSpPr>
          <p:spPr>
            <a:xfrm>
              <a:off x="2226275" y="2090075"/>
              <a:ext cx="86375" cy="44225"/>
            </a:xfrm>
            <a:custGeom>
              <a:avLst/>
              <a:gdLst/>
              <a:ahLst/>
              <a:cxnLst/>
              <a:rect l="l" t="t" r="r" b="b"/>
              <a:pathLst>
                <a:path w="3455" h="1769" extrusionOk="0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7"/>
            <p:cNvSpPr/>
            <p:nvPr/>
          </p:nvSpPr>
          <p:spPr>
            <a:xfrm>
              <a:off x="2211625" y="18769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7"/>
            <p:cNvSpPr/>
            <p:nvPr/>
          </p:nvSpPr>
          <p:spPr>
            <a:xfrm>
              <a:off x="2285950" y="1877750"/>
              <a:ext cx="135450" cy="212650"/>
            </a:xfrm>
            <a:custGeom>
              <a:avLst/>
              <a:gdLst/>
              <a:ahLst/>
              <a:cxnLst/>
              <a:rect l="l" t="t" r="r" b="b"/>
              <a:pathLst>
                <a:path w="5418" h="8506" extrusionOk="0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7"/>
            <p:cNvSpPr/>
            <p:nvPr/>
          </p:nvSpPr>
          <p:spPr>
            <a:xfrm>
              <a:off x="2302025" y="2047600"/>
              <a:ext cx="112200" cy="85250"/>
            </a:xfrm>
            <a:custGeom>
              <a:avLst/>
              <a:gdLst/>
              <a:ahLst/>
              <a:cxnLst/>
              <a:rect l="l" t="t" r="r" b="b"/>
              <a:pathLst>
                <a:path w="4488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7"/>
            <p:cNvSpPr/>
            <p:nvPr/>
          </p:nvSpPr>
          <p:spPr>
            <a:xfrm>
              <a:off x="2347925" y="1973875"/>
              <a:ext cx="29000" cy="24875"/>
            </a:xfrm>
            <a:custGeom>
              <a:avLst/>
              <a:gdLst/>
              <a:ahLst/>
              <a:cxnLst/>
              <a:rect l="l" t="t" r="r" b="b"/>
              <a:pathLst>
                <a:path w="1160" h="995" extrusionOk="0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7"/>
            <p:cNvSpPr/>
            <p:nvPr/>
          </p:nvSpPr>
          <p:spPr>
            <a:xfrm>
              <a:off x="2330425" y="2009450"/>
              <a:ext cx="58275" cy="58275"/>
            </a:xfrm>
            <a:custGeom>
              <a:avLst/>
              <a:gdLst/>
              <a:ahLst/>
              <a:cxnLst/>
              <a:rect l="l" t="t" r="r" b="b"/>
              <a:pathLst>
                <a:path w="2331" h="2331" extrusionOk="0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7"/>
            <p:cNvSpPr/>
            <p:nvPr/>
          </p:nvSpPr>
          <p:spPr>
            <a:xfrm>
              <a:off x="2069325" y="1756175"/>
              <a:ext cx="194225" cy="156600"/>
            </a:xfrm>
            <a:custGeom>
              <a:avLst/>
              <a:gdLst/>
              <a:ahLst/>
              <a:cxnLst/>
              <a:rect l="l" t="t" r="r" b="b"/>
              <a:pathLst>
                <a:path w="7769" h="6264" extrusionOk="0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85" name="Google Shape;1085;p37"/>
          <p:cNvSpPr/>
          <p:nvPr/>
        </p:nvSpPr>
        <p:spPr>
          <a:xfrm>
            <a:off x="5772150" y="-329200"/>
            <a:ext cx="1066800" cy="1857375"/>
          </a:xfrm>
          <a:custGeom>
            <a:avLst/>
            <a:gdLst/>
            <a:ahLst/>
            <a:cxnLst/>
            <a:rect l="l" t="t" r="r" b="b"/>
            <a:pathLst>
              <a:path w="42672" h="74295" extrusionOk="0">
                <a:moveTo>
                  <a:pt x="42672" y="74295"/>
                </a:moveTo>
                <a:cubicBezTo>
                  <a:pt x="33547" y="74295"/>
                  <a:pt x="21101" y="67753"/>
                  <a:pt x="20193" y="58674"/>
                </a:cubicBezTo>
                <a:cubicBezTo>
                  <a:pt x="19304" y="49785"/>
                  <a:pt x="30369" y="41060"/>
                  <a:pt x="27051" y="32766"/>
                </a:cubicBezTo>
                <a:cubicBezTo>
                  <a:pt x="24002" y="25144"/>
                  <a:pt x="12663" y="24474"/>
                  <a:pt x="6858" y="18669"/>
                </a:cubicBezTo>
                <a:cubicBezTo>
                  <a:pt x="2170" y="13981"/>
                  <a:pt x="0" y="6630"/>
                  <a:pt x="0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900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800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800"/>
                                        <p:tgtEl>
                                          <p:spTgt spid="1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Negatif Amaçlar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Negatif amaçlar iki şekilde ifade edilebilir: </a:t>
            </a:r>
          </a:p>
          <a:p>
            <a:pPr marL="533400" indent="-457200">
              <a:buAutoNum type="alphaLcParenR"/>
            </a:pPr>
            <a:r>
              <a:rPr lang="tr-TR" dirty="0" smtClean="0"/>
              <a:t>Bir şey yapmayı durdurmayı isteme veya </a:t>
            </a:r>
          </a:p>
          <a:p>
            <a:pPr marL="533400" indent="-457200">
              <a:buAutoNum type="alphaLcParenR"/>
            </a:pPr>
            <a:r>
              <a:rPr lang="tr-TR" dirty="0" smtClean="0"/>
              <a:t>diğerlerinin bir şey yapmaktan vazgeçmesini isteme.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lang="e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D: Kötü notlar almıyor olsaydın ne yapıyor olurdun?</a:t>
            </a:r>
          </a:p>
          <a:p>
            <a:r>
              <a:rPr lang="tr-TR" dirty="0" smtClean="0"/>
              <a:t>Ö: Daha iyi notlar alabilirdim. (Pozitif Amaç).</a:t>
            </a:r>
          </a:p>
          <a:p>
            <a:r>
              <a:rPr lang="tr-TR" dirty="0" smtClean="0"/>
              <a:t>D: O zaman amacın iyi notlar almak. Hangi notları yükseltirsen notlarının daha iyi olduğunu söyleyebilirsin? (Spesifik Amaç).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en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D: Kontrolünü kaybetmek yerine ne yapıyor olmayı isterdin?</a:t>
            </a:r>
          </a:p>
          <a:p>
            <a:r>
              <a:rPr lang="tr-TR" dirty="0" smtClean="0"/>
              <a:t>Ö: Sakin kalabilirdim. ( Pozitif Amaç).</a:t>
            </a:r>
          </a:p>
          <a:p>
            <a:r>
              <a:rPr lang="tr-TR" dirty="0" smtClean="0"/>
              <a:t>D: İstediğin şey sakin kalmak. Eğer sakin olsaydın ne yapıyor oldurdun? (Spesifik Amaç).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 lang="e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5536" y="1419622"/>
            <a:ext cx="8352928" cy="3112200"/>
          </a:xfrm>
        </p:spPr>
        <p:txBody>
          <a:bodyPr/>
          <a:lstStyle/>
          <a:p>
            <a:r>
              <a:rPr lang="tr-TR" sz="2000" dirty="0" smtClean="0"/>
              <a:t>D: Peki eğer ailen arkadaş seçimlerine karışmıyor olsaydı bu senin için ne anlama gelirdi?</a:t>
            </a:r>
          </a:p>
          <a:p>
            <a:r>
              <a:rPr lang="tr-TR" sz="2000" dirty="0" smtClean="0"/>
              <a:t>Ö: O zaman yaptığım şeyler hakkında ailemle daha rahat konuşabilirdim. </a:t>
            </a:r>
          </a:p>
          <a:p>
            <a:r>
              <a:rPr lang="tr-TR" sz="2000" dirty="0" smtClean="0"/>
              <a:t>D: Kendinle ilgili şeyler hakkında ailenle konuşurken rahat olmak istiyorsun. İstediğin şey bu mu? ( Pozitif Amaç). </a:t>
            </a:r>
          </a:p>
          <a:p>
            <a:r>
              <a:rPr lang="tr-TR" sz="2000" dirty="0" smtClean="0"/>
              <a:t>Ö: Evet, böyle istiyorum çünkü biz önceleri her zaman böyle konuşurduk. </a:t>
            </a:r>
          </a:p>
          <a:p>
            <a:r>
              <a:rPr lang="tr-TR" sz="2000" dirty="0" smtClean="0"/>
              <a:t>D: Onlarla konuşurken biraz daha rahat olabilmek için neler yapabilirsin? (Spesifik Amaç)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 lang="e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 smtClean="0"/>
              <a:t>Zarar Verici Amaçlar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Öğrenciler nadiren de olsa, yasalara karşı çıkmak, kendilerine zarar vermek veya kendileri için önemli olan şeylerden vazgeçmek gibi amaçlar açıklayabilir.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14</a:t>
            </a:fld>
            <a:endParaRPr lang="e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Danışmanlar, öğrencilerin yıkıcı amaçlarının yaşamlarındaki boşlukları doldurma ihtiyacını yansıtan temel amaçlar veya altta yatan semptomlar olduğunu unutmamalıdır.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15</a:t>
            </a:fld>
            <a:endParaRPr lang="en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D: Amacın nedir?</a:t>
            </a:r>
          </a:p>
          <a:p>
            <a:r>
              <a:rPr lang="tr-TR" dirty="0" smtClean="0"/>
              <a:t>Ö:. Artık okula gelmek istemiyorum.</a:t>
            </a:r>
          </a:p>
          <a:p>
            <a:r>
              <a:rPr lang="tr-TR" dirty="0" smtClean="0"/>
              <a:t>D: Bir daha okula gelmek istememenin nedeni nedir?</a:t>
            </a:r>
          </a:p>
          <a:p>
            <a:r>
              <a:rPr lang="tr-TR" dirty="0" smtClean="0"/>
              <a:t>Ö: Bütün sınavlarımda başarısız oldum ve artık denemekten vazgeçtim.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16</a:t>
            </a:fld>
            <a:endParaRPr lang="e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347614"/>
            <a:ext cx="8280920" cy="3112200"/>
          </a:xfrm>
        </p:spPr>
        <p:txBody>
          <a:bodyPr/>
          <a:lstStyle/>
          <a:p>
            <a:r>
              <a:rPr lang="tr-TR" dirty="0" smtClean="0"/>
              <a:t>D: O zaman aynı zamanda daha çok deneseydin ve okulda daha iyi olsaydın, bundan daha memnuniyet duyabileceğini söylüyorsun.</a:t>
            </a:r>
          </a:p>
          <a:p>
            <a:r>
              <a:rPr lang="tr-TR" dirty="0" smtClean="0"/>
              <a:t>Ö: Muhtemelen evet.</a:t>
            </a:r>
          </a:p>
          <a:p>
            <a:r>
              <a:rPr lang="tr-TR" dirty="0" smtClean="0"/>
              <a:t>D: Sorunu çözmek için daha çok çalışman ve okulda daha iyi olman senin için bir amaç olabilir mi?</a:t>
            </a:r>
          </a:p>
          <a:p>
            <a:r>
              <a:rPr lang="tr-TR" dirty="0" smtClean="0"/>
              <a:t>Ö: Evet, sanırım olabilir.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17</a:t>
            </a:fld>
            <a:endParaRPr lang="en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tr-TR" dirty="0" smtClean="0"/>
              <a:t>“Bilmiyorum” Amaçları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Öğrenciler danışanlara sıklıkla öğretmenleri, aileleri, idareciler veya diğer yetişkinler tarafından yönlendirilirler. Aslında gerçek danışanlar öğrenciyi size yönlendiren kişilerdir. </a:t>
            </a:r>
          </a:p>
          <a:p>
            <a:r>
              <a:rPr lang="tr-TR" dirty="0" smtClean="0"/>
              <a:t>Hipotetik yaklaşım kullanıldığında çoğu öğrenci danışmaya gönderilme sebeplerini tespit etme konusunda daha istekli olur.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18</a:t>
            </a:fld>
            <a:endParaRPr lang="en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Google Shape;1170;p42"/>
          <p:cNvSpPr txBox="1">
            <a:spLocks noGrp="1"/>
          </p:cNvSpPr>
          <p:nvPr>
            <p:ph type="title"/>
          </p:nvPr>
        </p:nvSpPr>
        <p:spPr>
          <a:xfrm>
            <a:off x="0" y="355650"/>
            <a:ext cx="8986345" cy="6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Teknik ve Uygulamalar- Öyküsel Terapi</a:t>
            </a:r>
            <a:endParaRPr dirty="0"/>
          </a:p>
        </p:txBody>
      </p:sp>
      <p:sp>
        <p:nvSpPr>
          <p:cNvPr id="1171" name="Google Shape;1171;p42"/>
          <p:cNvSpPr txBox="1">
            <a:spLocks noGrp="1"/>
          </p:cNvSpPr>
          <p:nvPr>
            <p:ph type="body" idx="1"/>
          </p:nvPr>
        </p:nvSpPr>
        <p:spPr>
          <a:xfrm>
            <a:off x="1019503" y="1535575"/>
            <a:ext cx="7189076" cy="278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tr-TR" sz="2800" dirty="0" smtClean="0"/>
              <a:t>Problemin Dışsallaştırılması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tr-TR" sz="2800" dirty="0" smtClean="0"/>
              <a:t>Soru Sorma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tr-TR" sz="2800" dirty="0" smtClean="0"/>
              <a:t>Oyun Terapisi ve Hikaye Alma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tr-TR" sz="2800" dirty="0" smtClean="0"/>
              <a:t>Problemi Haritalama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tr-TR" sz="2800" dirty="0" smtClean="0"/>
              <a:t>Özgün Sonuçları Arama ve Hikayeleri Yeniden Yazma</a:t>
            </a:r>
            <a:endParaRPr sz="2800" dirty="0"/>
          </a:p>
        </p:txBody>
      </p:sp>
      <p:grpSp>
        <p:nvGrpSpPr>
          <p:cNvPr id="4" name="Google Shape;2081;p72"/>
          <p:cNvGrpSpPr/>
          <p:nvPr/>
        </p:nvGrpSpPr>
        <p:grpSpPr>
          <a:xfrm flipH="1">
            <a:off x="7456410" y="1349138"/>
            <a:ext cx="1220634" cy="1334533"/>
            <a:chOff x="5949775" y="2481625"/>
            <a:chExt cx="407775" cy="445825"/>
          </a:xfrm>
        </p:grpSpPr>
        <p:sp>
          <p:nvSpPr>
            <p:cNvPr id="5" name="Google Shape;2082;p72"/>
            <p:cNvSpPr/>
            <p:nvPr/>
          </p:nvSpPr>
          <p:spPr>
            <a:xfrm>
              <a:off x="5949775" y="2746875"/>
              <a:ext cx="72925" cy="42200"/>
            </a:xfrm>
            <a:custGeom>
              <a:avLst/>
              <a:gdLst/>
              <a:ahLst/>
              <a:cxnLst/>
              <a:rect l="l" t="t" r="r" b="b"/>
              <a:pathLst>
                <a:path w="2917" h="1688" extrusionOk="0">
                  <a:moveTo>
                    <a:pt x="2916" y="0"/>
                  </a:moveTo>
                  <a:lnTo>
                    <a:pt x="1" y="849"/>
                  </a:lnTo>
                  <a:lnTo>
                    <a:pt x="2916" y="1687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083;p72"/>
            <p:cNvSpPr/>
            <p:nvPr/>
          </p:nvSpPr>
          <p:spPr>
            <a:xfrm>
              <a:off x="6061400" y="2481625"/>
              <a:ext cx="176625" cy="179175"/>
            </a:xfrm>
            <a:custGeom>
              <a:avLst/>
              <a:gdLst/>
              <a:ahLst/>
              <a:cxnLst/>
              <a:rect l="l" t="t" r="r" b="b"/>
              <a:pathLst>
                <a:path w="7065" h="7167" extrusionOk="0">
                  <a:moveTo>
                    <a:pt x="3451" y="1"/>
                  </a:moveTo>
                  <a:cubicBezTo>
                    <a:pt x="3204" y="1"/>
                    <a:pt x="2945" y="49"/>
                    <a:pt x="2675" y="154"/>
                  </a:cubicBezTo>
                  <a:cubicBezTo>
                    <a:pt x="1" y="1187"/>
                    <a:pt x="1206" y="3781"/>
                    <a:pt x="2158" y="5112"/>
                  </a:cubicBezTo>
                  <a:cubicBezTo>
                    <a:pt x="2858" y="6065"/>
                    <a:pt x="5085" y="7167"/>
                    <a:pt x="5085" y="7167"/>
                  </a:cubicBezTo>
                  <a:cubicBezTo>
                    <a:pt x="7064" y="4719"/>
                    <a:pt x="5876" y="1"/>
                    <a:pt x="345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084;p72"/>
            <p:cNvSpPr/>
            <p:nvPr/>
          </p:nvSpPr>
          <p:spPr>
            <a:xfrm>
              <a:off x="6060875" y="2857825"/>
              <a:ext cx="34425" cy="62000"/>
            </a:xfrm>
            <a:custGeom>
              <a:avLst/>
              <a:gdLst/>
              <a:ahLst/>
              <a:cxnLst/>
              <a:rect l="l" t="t" r="r" b="b"/>
              <a:pathLst>
                <a:path w="1377" h="2480" extrusionOk="0">
                  <a:moveTo>
                    <a:pt x="954" y="0"/>
                  </a:moveTo>
                  <a:cubicBezTo>
                    <a:pt x="814" y="0"/>
                    <a:pt x="670" y="71"/>
                    <a:pt x="607" y="233"/>
                  </a:cubicBezTo>
                  <a:cubicBezTo>
                    <a:pt x="377" y="819"/>
                    <a:pt x="182" y="1427"/>
                    <a:pt x="56" y="2047"/>
                  </a:cubicBezTo>
                  <a:cubicBezTo>
                    <a:pt x="1" y="2309"/>
                    <a:pt x="219" y="2480"/>
                    <a:pt x="422" y="2480"/>
                  </a:cubicBezTo>
                  <a:cubicBezTo>
                    <a:pt x="557" y="2480"/>
                    <a:pt x="685" y="2404"/>
                    <a:pt x="722" y="2230"/>
                  </a:cubicBezTo>
                  <a:cubicBezTo>
                    <a:pt x="859" y="1611"/>
                    <a:pt x="1043" y="1002"/>
                    <a:pt x="1273" y="417"/>
                  </a:cubicBezTo>
                  <a:cubicBezTo>
                    <a:pt x="1377" y="166"/>
                    <a:pt x="1169" y="0"/>
                    <a:pt x="95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085;p72"/>
            <p:cNvSpPr/>
            <p:nvPr/>
          </p:nvSpPr>
          <p:spPr>
            <a:xfrm>
              <a:off x="6123225" y="2865225"/>
              <a:ext cx="20400" cy="62225"/>
            </a:xfrm>
            <a:custGeom>
              <a:avLst/>
              <a:gdLst/>
              <a:ahLst/>
              <a:cxnLst/>
              <a:rect l="l" t="t" r="r" b="b"/>
              <a:pathLst>
                <a:path w="816" h="2489" extrusionOk="0">
                  <a:moveTo>
                    <a:pt x="473" y="0"/>
                  </a:moveTo>
                  <a:cubicBezTo>
                    <a:pt x="299" y="0"/>
                    <a:pt x="121" y="109"/>
                    <a:pt x="110" y="327"/>
                  </a:cubicBezTo>
                  <a:cubicBezTo>
                    <a:pt x="87" y="936"/>
                    <a:pt x="53" y="1544"/>
                    <a:pt x="18" y="2152"/>
                  </a:cubicBezTo>
                  <a:cubicBezTo>
                    <a:pt x="1" y="2376"/>
                    <a:pt x="164" y="2488"/>
                    <a:pt x="337" y="2488"/>
                  </a:cubicBezTo>
                  <a:cubicBezTo>
                    <a:pt x="509" y="2488"/>
                    <a:pt x="690" y="2376"/>
                    <a:pt x="707" y="2152"/>
                  </a:cubicBezTo>
                  <a:cubicBezTo>
                    <a:pt x="741" y="1544"/>
                    <a:pt x="776" y="936"/>
                    <a:pt x="810" y="327"/>
                  </a:cubicBezTo>
                  <a:cubicBezTo>
                    <a:pt x="816" y="109"/>
                    <a:pt x="646" y="0"/>
                    <a:pt x="47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086;p72"/>
            <p:cNvSpPr/>
            <p:nvPr/>
          </p:nvSpPr>
          <p:spPr>
            <a:xfrm>
              <a:off x="6197975" y="2865225"/>
              <a:ext cx="24825" cy="62125"/>
            </a:xfrm>
            <a:custGeom>
              <a:avLst/>
              <a:gdLst/>
              <a:ahLst/>
              <a:cxnLst/>
              <a:rect l="l" t="t" r="r" b="b"/>
              <a:pathLst>
                <a:path w="993" h="2485" extrusionOk="0">
                  <a:moveTo>
                    <a:pt x="344" y="0"/>
                  </a:moveTo>
                  <a:cubicBezTo>
                    <a:pt x="170" y="0"/>
                    <a:pt x="1" y="109"/>
                    <a:pt x="12" y="327"/>
                  </a:cubicBezTo>
                  <a:cubicBezTo>
                    <a:pt x="35" y="970"/>
                    <a:pt x="127" y="1613"/>
                    <a:pt x="265" y="2244"/>
                  </a:cubicBezTo>
                  <a:cubicBezTo>
                    <a:pt x="305" y="2412"/>
                    <a:pt x="434" y="2485"/>
                    <a:pt x="568" y="2485"/>
                  </a:cubicBezTo>
                  <a:cubicBezTo>
                    <a:pt x="774" y="2485"/>
                    <a:pt x="993" y="2313"/>
                    <a:pt x="930" y="2049"/>
                  </a:cubicBezTo>
                  <a:cubicBezTo>
                    <a:pt x="804" y="1487"/>
                    <a:pt x="724" y="913"/>
                    <a:pt x="701" y="327"/>
                  </a:cubicBezTo>
                  <a:cubicBezTo>
                    <a:pt x="695" y="109"/>
                    <a:pt x="517" y="0"/>
                    <a:pt x="3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087;p72"/>
            <p:cNvSpPr/>
            <p:nvPr/>
          </p:nvSpPr>
          <p:spPr>
            <a:xfrm>
              <a:off x="6246675" y="2860325"/>
              <a:ext cx="35175" cy="56050"/>
            </a:xfrm>
            <a:custGeom>
              <a:avLst/>
              <a:gdLst/>
              <a:ahLst/>
              <a:cxnLst/>
              <a:rect l="l" t="t" r="r" b="b"/>
              <a:pathLst>
                <a:path w="1407" h="2242" extrusionOk="0">
                  <a:moveTo>
                    <a:pt x="465" y="0"/>
                  </a:moveTo>
                  <a:cubicBezTo>
                    <a:pt x="244" y="0"/>
                    <a:pt x="1" y="252"/>
                    <a:pt x="119" y="535"/>
                  </a:cubicBezTo>
                  <a:cubicBezTo>
                    <a:pt x="325" y="1006"/>
                    <a:pt x="509" y="1499"/>
                    <a:pt x="658" y="1993"/>
                  </a:cubicBezTo>
                  <a:cubicBezTo>
                    <a:pt x="708" y="2167"/>
                    <a:pt x="847" y="2242"/>
                    <a:pt x="986" y="2242"/>
                  </a:cubicBezTo>
                  <a:cubicBezTo>
                    <a:pt x="1195" y="2242"/>
                    <a:pt x="1407" y="2071"/>
                    <a:pt x="1324" y="1809"/>
                  </a:cubicBezTo>
                  <a:cubicBezTo>
                    <a:pt x="1152" y="1258"/>
                    <a:pt x="956" y="707"/>
                    <a:pt x="715" y="179"/>
                  </a:cubicBezTo>
                  <a:cubicBezTo>
                    <a:pt x="661" y="53"/>
                    <a:pt x="565" y="0"/>
                    <a:pt x="4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088;p72"/>
            <p:cNvSpPr/>
            <p:nvPr/>
          </p:nvSpPr>
          <p:spPr>
            <a:xfrm>
              <a:off x="6096700" y="2834375"/>
              <a:ext cx="76625" cy="48225"/>
            </a:xfrm>
            <a:custGeom>
              <a:avLst/>
              <a:gdLst/>
              <a:ahLst/>
              <a:cxnLst/>
              <a:rect l="l" t="t" r="r" b="b"/>
              <a:pathLst>
                <a:path w="3065" h="1929" extrusionOk="0">
                  <a:moveTo>
                    <a:pt x="0" y="1"/>
                  </a:moveTo>
                  <a:lnTo>
                    <a:pt x="0" y="1"/>
                  </a:lnTo>
                  <a:cubicBezTo>
                    <a:pt x="126" y="586"/>
                    <a:pt x="299" y="1171"/>
                    <a:pt x="494" y="1734"/>
                  </a:cubicBezTo>
                  <a:cubicBezTo>
                    <a:pt x="953" y="1871"/>
                    <a:pt x="1423" y="1929"/>
                    <a:pt x="1894" y="1929"/>
                  </a:cubicBezTo>
                  <a:lnTo>
                    <a:pt x="3065" y="1929"/>
                  </a:lnTo>
                  <a:cubicBezTo>
                    <a:pt x="2881" y="1401"/>
                    <a:pt x="2743" y="873"/>
                    <a:pt x="2629" y="322"/>
                  </a:cubicBezTo>
                  <a:cubicBezTo>
                    <a:pt x="1745" y="288"/>
                    <a:pt x="873" y="173"/>
                    <a:pt x="0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089;p72"/>
            <p:cNvSpPr/>
            <p:nvPr/>
          </p:nvSpPr>
          <p:spPr>
            <a:xfrm>
              <a:off x="6081200" y="2625200"/>
              <a:ext cx="88975" cy="217225"/>
            </a:xfrm>
            <a:custGeom>
              <a:avLst/>
              <a:gdLst/>
              <a:ahLst/>
              <a:cxnLst/>
              <a:rect l="l" t="t" r="r" b="b"/>
              <a:pathLst>
                <a:path w="3559" h="8689" extrusionOk="0">
                  <a:moveTo>
                    <a:pt x="2514" y="1"/>
                  </a:moveTo>
                  <a:cubicBezTo>
                    <a:pt x="2009" y="1"/>
                    <a:pt x="1493" y="81"/>
                    <a:pt x="1010" y="230"/>
                  </a:cubicBezTo>
                  <a:cubicBezTo>
                    <a:pt x="138" y="2859"/>
                    <a:pt x="0" y="5670"/>
                    <a:pt x="609" y="8368"/>
                  </a:cubicBezTo>
                  <a:cubicBezTo>
                    <a:pt x="1481" y="8540"/>
                    <a:pt x="2365" y="8655"/>
                    <a:pt x="3249" y="8689"/>
                  </a:cubicBezTo>
                  <a:cubicBezTo>
                    <a:pt x="2663" y="5889"/>
                    <a:pt x="2916" y="2847"/>
                    <a:pt x="3558" y="1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090;p72"/>
            <p:cNvSpPr/>
            <p:nvPr/>
          </p:nvSpPr>
          <p:spPr>
            <a:xfrm>
              <a:off x="6031550" y="2816025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1" y="0"/>
                  </a:moveTo>
                  <a:cubicBezTo>
                    <a:pt x="667" y="1205"/>
                    <a:pt x="1780" y="2089"/>
                    <a:pt x="3100" y="2468"/>
                  </a:cubicBezTo>
                  <a:cubicBezTo>
                    <a:pt x="2893" y="1905"/>
                    <a:pt x="2732" y="1320"/>
                    <a:pt x="2595" y="735"/>
                  </a:cubicBezTo>
                  <a:cubicBezTo>
                    <a:pt x="1711" y="562"/>
                    <a:pt x="850" y="310"/>
                    <a:pt x="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091;p72"/>
            <p:cNvSpPr/>
            <p:nvPr/>
          </p:nvSpPr>
          <p:spPr>
            <a:xfrm>
              <a:off x="6015500" y="2630950"/>
              <a:ext cx="90975" cy="203450"/>
            </a:xfrm>
            <a:custGeom>
              <a:avLst/>
              <a:gdLst/>
              <a:ahLst/>
              <a:cxnLst/>
              <a:rect l="l" t="t" r="r" b="b"/>
              <a:pathLst>
                <a:path w="3639" h="8138" extrusionOk="0">
                  <a:moveTo>
                    <a:pt x="3638" y="0"/>
                  </a:moveTo>
                  <a:lnTo>
                    <a:pt x="3638" y="0"/>
                  </a:lnTo>
                  <a:cubicBezTo>
                    <a:pt x="1481" y="677"/>
                    <a:pt x="0" y="2663"/>
                    <a:pt x="0" y="4924"/>
                  </a:cubicBezTo>
                  <a:cubicBezTo>
                    <a:pt x="0" y="5796"/>
                    <a:pt x="218" y="6646"/>
                    <a:pt x="643" y="7403"/>
                  </a:cubicBezTo>
                  <a:cubicBezTo>
                    <a:pt x="1492" y="7713"/>
                    <a:pt x="2353" y="7965"/>
                    <a:pt x="3237" y="8138"/>
                  </a:cubicBezTo>
                  <a:cubicBezTo>
                    <a:pt x="2628" y="5440"/>
                    <a:pt x="2766" y="2629"/>
                    <a:pt x="363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092;p72"/>
            <p:cNvSpPr/>
            <p:nvPr/>
          </p:nvSpPr>
          <p:spPr>
            <a:xfrm>
              <a:off x="6162400" y="2838400"/>
              <a:ext cx="86400" cy="44200"/>
            </a:xfrm>
            <a:custGeom>
              <a:avLst/>
              <a:gdLst/>
              <a:ahLst/>
              <a:cxnLst/>
              <a:rect l="l" t="t" r="r" b="b"/>
              <a:pathLst>
                <a:path w="3456" h="1768" extrusionOk="0">
                  <a:moveTo>
                    <a:pt x="3019" y="0"/>
                  </a:moveTo>
                  <a:cubicBezTo>
                    <a:pt x="2263" y="122"/>
                    <a:pt x="1500" y="178"/>
                    <a:pt x="736" y="178"/>
                  </a:cubicBezTo>
                  <a:cubicBezTo>
                    <a:pt x="491" y="178"/>
                    <a:pt x="246" y="172"/>
                    <a:pt x="1" y="161"/>
                  </a:cubicBezTo>
                  <a:lnTo>
                    <a:pt x="1" y="161"/>
                  </a:lnTo>
                  <a:cubicBezTo>
                    <a:pt x="104" y="712"/>
                    <a:pt x="253" y="1240"/>
                    <a:pt x="425" y="1768"/>
                  </a:cubicBezTo>
                  <a:lnTo>
                    <a:pt x="2652" y="1768"/>
                  </a:lnTo>
                  <a:cubicBezTo>
                    <a:pt x="2916" y="1768"/>
                    <a:pt x="3191" y="1756"/>
                    <a:pt x="3455" y="1710"/>
                  </a:cubicBezTo>
                  <a:cubicBezTo>
                    <a:pt x="3283" y="1148"/>
                    <a:pt x="3145" y="574"/>
                    <a:pt x="301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093;p72"/>
            <p:cNvSpPr/>
            <p:nvPr/>
          </p:nvSpPr>
          <p:spPr>
            <a:xfrm>
              <a:off x="6147775" y="26252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4" y="1"/>
                  </a:moveTo>
                  <a:cubicBezTo>
                    <a:pt x="253" y="2836"/>
                    <a:pt x="0" y="5889"/>
                    <a:pt x="574" y="8689"/>
                  </a:cubicBezTo>
                  <a:cubicBezTo>
                    <a:pt x="822" y="8700"/>
                    <a:pt x="1069" y="8706"/>
                    <a:pt x="1316" y="8706"/>
                  </a:cubicBezTo>
                  <a:cubicBezTo>
                    <a:pt x="2086" y="8706"/>
                    <a:pt x="2851" y="8650"/>
                    <a:pt x="3616" y="8528"/>
                  </a:cubicBezTo>
                  <a:cubicBezTo>
                    <a:pt x="3019" y="5739"/>
                    <a:pt x="2973" y="2847"/>
                    <a:pt x="3753" y="35"/>
                  </a:cubicBezTo>
                  <a:cubicBezTo>
                    <a:pt x="3581" y="12"/>
                    <a:pt x="3409" y="1"/>
                    <a:pt x="3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094;p72"/>
            <p:cNvSpPr/>
            <p:nvPr/>
          </p:nvSpPr>
          <p:spPr>
            <a:xfrm>
              <a:off x="6222075" y="2626075"/>
              <a:ext cx="135475" cy="212350"/>
            </a:xfrm>
            <a:custGeom>
              <a:avLst/>
              <a:gdLst/>
              <a:ahLst/>
              <a:cxnLst/>
              <a:rect l="l" t="t" r="r" b="b"/>
              <a:pathLst>
                <a:path w="5419" h="8494" extrusionOk="0">
                  <a:moveTo>
                    <a:pt x="793" y="0"/>
                  </a:moveTo>
                  <a:cubicBezTo>
                    <a:pt x="1" y="2812"/>
                    <a:pt x="47" y="5704"/>
                    <a:pt x="644" y="8493"/>
                  </a:cubicBezTo>
                  <a:cubicBezTo>
                    <a:pt x="2285" y="8241"/>
                    <a:pt x="3834" y="7690"/>
                    <a:pt x="5131" y="6795"/>
                  </a:cubicBezTo>
                  <a:cubicBezTo>
                    <a:pt x="5326" y="6255"/>
                    <a:pt x="5418" y="5693"/>
                    <a:pt x="5418" y="5119"/>
                  </a:cubicBezTo>
                  <a:cubicBezTo>
                    <a:pt x="5407" y="2479"/>
                    <a:pt x="3410" y="264"/>
                    <a:pt x="793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095;p72"/>
            <p:cNvSpPr/>
            <p:nvPr/>
          </p:nvSpPr>
          <p:spPr>
            <a:xfrm>
              <a:off x="6238150" y="2795925"/>
              <a:ext cx="112225" cy="85250"/>
            </a:xfrm>
            <a:custGeom>
              <a:avLst/>
              <a:gdLst/>
              <a:ahLst/>
              <a:cxnLst/>
              <a:rect l="l" t="t" r="r" b="b"/>
              <a:pathLst>
                <a:path w="4489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80" y="896"/>
                    <a:pt x="1630" y="1447"/>
                    <a:pt x="1" y="1699"/>
                  </a:cubicBezTo>
                  <a:cubicBezTo>
                    <a:pt x="115" y="2273"/>
                    <a:pt x="265" y="2847"/>
                    <a:pt x="425" y="3409"/>
                  </a:cubicBezTo>
                  <a:cubicBezTo>
                    <a:pt x="2307" y="3099"/>
                    <a:pt x="3857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096;p72"/>
            <p:cNvSpPr/>
            <p:nvPr/>
          </p:nvSpPr>
          <p:spPr>
            <a:xfrm>
              <a:off x="6284050" y="2722175"/>
              <a:ext cx="29300" cy="24900"/>
            </a:xfrm>
            <a:custGeom>
              <a:avLst/>
              <a:gdLst/>
              <a:ahLst/>
              <a:cxnLst/>
              <a:rect l="l" t="t" r="r" b="b"/>
              <a:pathLst>
                <a:path w="1172" h="996" extrusionOk="0">
                  <a:moveTo>
                    <a:pt x="667" y="1"/>
                  </a:moveTo>
                  <a:cubicBezTo>
                    <a:pt x="230" y="1"/>
                    <a:pt x="1" y="529"/>
                    <a:pt x="322" y="850"/>
                  </a:cubicBezTo>
                  <a:cubicBezTo>
                    <a:pt x="422" y="950"/>
                    <a:pt x="546" y="995"/>
                    <a:pt x="668" y="995"/>
                  </a:cubicBezTo>
                  <a:cubicBezTo>
                    <a:pt x="924" y="995"/>
                    <a:pt x="1172" y="798"/>
                    <a:pt x="1172" y="495"/>
                  </a:cubicBezTo>
                  <a:cubicBezTo>
                    <a:pt x="1172" y="219"/>
                    <a:pt x="942" y="1"/>
                    <a:pt x="6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97;p72"/>
            <p:cNvSpPr/>
            <p:nvPr/>
          </p:nvSpPr>
          <p:spPr>
            <a:xfrm>
              <a:off x="6256525" y="2757775"/>
              <a:ext cx="68300" cy="58400"/>
            </a:xfrm>
            <a:custGeom>
              <a:avLst/>
              <a:gdLst/>
              <a:ahLst/>
              <a:cxnLst/>
              <a:rect l="l" t="t" r="r" b="b"/>
              <a:pathLst>
                <a:path w="2732" h="2336" extrusionOk="0">
                  <a:moveTo>
                    <a:pt x="1561" y="0"/>
                  </a:moveTo>
                  <a:cubicBezTo>
                    <a:pt x="528" y="0"/>
                    <a:pt x="0" y="1251"/>
                    <a:pt x="735" y="1986"/>
                  </a:cubicBezTo>
                  <a:cubicBezTo>
                    <a:pt x="976" y="2227"/>
                    <a:pt x="1271" y="2335"/>
                    <a:pt x="1559" y="2335"/>
                  </a:cubicBezTo>
                  <a:cubicBezTo>
                    <a:pt x="2160" y="2335"/>
                    <a:pt x="2732" y="1865"/>
                    <a:pt x="2732" y="1159"/>
                  </a:cubicBezTo>
                  <a:cubicBezTo>
                    <a:pt x="2732" y="517"/>
                    <a:pt x="2215" y="0"/>
                    <a:pt x="1561" y="0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098;p72"/>
            <p:cNvSpPr/>
            <p:nvPr/>
          </p:nvSpPr>
          <p:spPr>
            <a:xfrm>
              <a:off x="6005725" y="2504325"/>
              <a:ext cx="194025" cy="156475"/>
            </a:xfrm>
            <a:custGeom>
              <a:avLst/>
              <a:gdLst/>
              <a:ahLst/>
              <a:cxnLst/>
              <a:rect l="l" t="t" r="r" b="b"/>
              <a:pathLst>
                <a:path w="7761" h="6259" extrusionOk="0">
                  <a:moveTo>
                    <a:pt x="3454" y="0"/>
                  </a:moveTo>
                  <a:cubicBezTo>
                    <a:pt x="3001" y="0"/>
                    <a:pt x="2551" y="163"/>
                    <a:pt x="2136" y="532"/>
                  </a:cubicBezTo>
                  <a:cubicBezTo>
                    <a:pt x="1" y="2437"/>
                    <a:pt x="2032" y="4445"/>
                    <a:pt x="3398" y="5352"/>
                  </a:cubicBezTo>
                  <a:cubicBezTo>
                    <a:pt x="4374" y="6006"/>
                    <a:pt x="6853" y="6259"/>
                    <a:pt x="6853" y="6259"/>
                  </a:cubicBezTo>
                  <a:cubicBezTo>
                    <a:pt x="7760" y="3546"/>
                    <a:pt x="5570" y="0"/>
                    <a:pt x="34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099;p72"/>
            <p:cNvSpPr/>
            <p:nvPr/>
          </p:nvSpPr>
          <p:spPr>
            <a:xfrm>
              <a:off x="6197975" y="2535675"/>
              <a:ext cx="132875" cy="111925"/>
            </a:xfrm>
            <a:custGeom>
              <a:avLst/>
              <a:gdLst/>
              <a:ahLst/>
              <a:cxnLst/>
              <a:rect l="l" t="t" r="r" b="b"/>
              <a:pathLst>
                <a:path w="5315" h="4477" extrusionOk="0">
                  <a:moveTo>
                    <a:pt x="2847" y="1"/>
                  </a:moveTo>
                  <a:cubicBezTo>
                    <a:pt x="2847" y="1"/>
                    <a:pt x="1573" y="1619"/>
                    <a:pt x="1573" y="1619"/>
                  </a:cubicBezTo>
                  <a:cubicBezTo>
                    <a:pt x="1562" y="1619"/>
                    <a:pt x="1" y="253"/>
                    <a:pt x="1" y="253"/>
                  </a:cubicBezTo>
                  <a:lnTo>
                    <a:pt x="1" y="253"/>
                  </a:lnTo>
                  <a:lnTo>
                    <a:pt x="620" y="4006"/>
                  </a:lnTo>
                  <a:lnTo>
                    <a:pt x="4121" y="4477"/>
                  </a:lnTo>
                  <a:lnTo>
                    <a:pt x="5315" y="1424"/>
                  </a:lnTo>
                  <a:lnTo>
                    <a:pt x="3467" y="1917"/>
                  </a:lnTo>
                  <a:lnTo>
                    <a:pt x="284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" name="Google Shape;1098;p39"/>
          <p:cNvSpPr/>
          <p:nvPr/>
        </p:nvSpPr>
        <p:spPr>
          <a:xfrm>
            <a:off x="1249188" y="1411538"/>
            <a:ext cx="6818322" cy="2434714"/>
          </a:xfrm>
          <a:custGeom>
            <a:avLst/>
            <a:gdLst/>
            <a:ahLst/>
            <a:cxnLst/>
            <a:rect l="l" t="t" r="r" b="b"/>
            <a:pathLst>
              <a:path w="284393" h="107576" extrusionOk="0">
                <a:moveTo>
                  <a:pt x="0" y="107576"/>
                </a:moveTo>
                <a:cubicBezTo>
                  <a:pt x="6926" y="86815"/>
                  <a:pt x="16898" y="66205"/>
                  <a:pt x="31687" y="50072"/>
                </a:cubicBezTo>
                <a:cubicBezTo>
                  <a:pt x="42643" y="38121"/>
                  <a:pt x="59372" y="30615"/>
                  <a:pt x="75499" y="28948"/>
                </a:cubicBezTo>
                <a:cubicBezTo>
                  <a:pt x="96207" y="26807"/>
                  <a:pt x="116975" y="34310"/>
                  <a:pt x="136916" y="40292"/>
                </a:cubicBezTo>
                <a:cubicBezTo>
                  <a:pt x="161207" y="47580"/>
                  <a:pt x="186720" y="54107"/>
                  <a:pt x="212024" y="52419"/>
                </a:cubicBezTo>
                <a:cubicBezTo>
                  <a:pt x="228630" y="51311"/>
                  <a:pt x="244373" y="42311"/>
                  <a:pt x="257793" y="32468"/>
                </a:cubicBezTo>
                <a:cubicBezTo>
                  <a:pt x="269075" y="24194"/>
                  <a:pt x="281000" y="13573"/>
                  <a:pt x="284393" y="0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1099" name="Google Shape;1099;p39"/>
          <p:cNvSpPr txBox="1">
            <a:spLocks noGrp="1"/>
          </p:cNvSpPr>
          <p:nvPr>
            <p:ph type="subTitle" idx="1"/>
          </p:nvPr>
        </p:nvSpPr>
        <p:spPr>
          <a:xfrm flipH="1">
            <a:off x="2312275" y="3123825"/>
            <a:ext cx="5118538" cy="106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b="1" dirty="0" smtClean="0"/>
              <a:t>Gerçeği anlamanın ve bilmenin birden çok yolu vardır. ‘’Bilmeyi’’ öğrendiğimiz sosyal bağlamdaki gerçekliği dikkate almalıyız.</a:t>
            </a:r>
            <a:endParaRPr b="1" dirty="0"/>
          </a:p>
        </p:txBody>
      </p:sp>
      <p:sp>
        <p:nvSpPr>
          <p:cNvPr id="1100" name="Google Shape;1100;p39"/>
          <p:cNvSpPr/>
          <p:nvPr/>
        </p:nvSpPr>
        <p:spPr>
          <a:xfrm rot="-448605">
            <a:off x="2187859" y="1639786"/>
            <a:ext cx="1135370" cy="104484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accent2"/>
                </a:solidFill>
                <a:latin typeface="Mali;600"/>
              </a:rPr>
              <a:t>W</a:t>
            </a:r>
          </a:p>
        </p:txBody>
      </p:sp>
      <p:sp>
        <p:nvSpPr>
          <p:cNvPr id="1101" name="Google Shape;1101;p39"/>
          <p:cNvSpPr/>
          <p:nvPr/>
        </p:nvSpPr>
        <p:spPr>
          <a:xfrm rot="443985">
            <a:off x="3537911" y="1620484"/>
            <a:ext cx="957274" cy="1083428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accent3"/>
                </a:solidFill>
                <a:latin typeface="Mali;600"/>
              </a:rPr>
              <a:t>H</a:t>
            </a:r>
          </a:p>
        </p:txBody>
      </p:sp>
      <p:sp>
        <p:nvSpPr>
          <p:cNvPr id="1102" name="Google Shape;1102;p39"/>
          <p:cNvSpPr/>
          <p:nvPr/>
        </p:nvSpPr>
        <p:spPr>
          <a:xfrm rot="-217340">
            <a:off x="4678543" y="1765821"/>
            <a:ext cx="1043354" cy="104038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accent2"/>
                </a:solidFill>
                <a:latin typeface="Mali;600"/>
              </a:rPr>
              <a:t>O</a:t>
            </a:r>
          </a:p>
        </p:txBody>
      </p:sp>
      <p:sp>
        <p:nvSpPr>
          <p:cNvPr id="1103" name="Google Shape;1103;p39"/>
          <p:cNvSpPr/>
          <p:nvPr/>
        </p:nvSpPr>
        <p:spPr>
          <a:xfrm rot="414827">
            <a:off x="5790724" y="1765821"/>
            <a:ext cx="844480" cy="107304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accent3"/>
                </a:solidFill>
                <a:latin typeface="Mali;600"/>
              </a:rPr>
              <a:t>A</a:t>
            </a:r>
          </a:p>
        </p:txBody>
      </p:sp>
      <p:sp>
        <p:nvSpPr>
          <p:cNvPr id="1104" name="Google Shape;1104;p39"/>
          <p:cNvSpPr/>
          <p:nvPr/>
        </p:nvSpPr>
        <p:spPr>
          <a:xfrm rot="450363">
            <a:off x="6773103" y="1593137"/>
            <a:ext cx="257574" cy="116480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accent2"/>
                </a:solidFill>
                <a:latin typeface="Mali;600"/>
              </a:rPr>
              <a:t>!</a:t>
            </a:r>
          </a:p>
        </p:txBody>
      </p:sp>
      <p:grpSp>
        <p:nvGrpSpPr>
          <p:cNvPr id="1105" name="Google Shape;1105;p39"/>
          <p:cNvGrpSpPr/>
          <p:nvPr/>
        </p:nvGrpSpPr>
        <p:grpSpPr>
          <a:xfrm rot="628743">
            <a:off x="7804215" y="785809"/>
            <a:ext cx="540973" cy="591555"/>
            <a:chOff x="2013650" y="1733325"/>
            <a:chExt cx="407750" cy="445875"/>
          </a:xfrm>
        </p:grpSpPr>
        <p:sp>
          <p:nvSpPr>
            <p:cNvPr id="1106" name="Google Shape;1106;p39"/>
            <p:cNvSpPr/>
            <p:nvPr/>
          </p:nvSpPr>
          <p:spPr>
            <a:xfrm>
              <a:off x="2013650" y="1998550"/>
              <a:ext cx="72900" cy="42200"/>
            </a:xfrm>
            <a:custGeom>
              <a:avLst/>
              <a:gdLst/>
              <a:ahLst/>
              <a:cxnLst/>
              <a:rect l="l" t="t" r="r" b="b"/>
              <a:pathLst>
                <a:path w="2916" h="1688" extrusionOk="0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9"/>
            <p:cNvSpPr/>
            <p:nvPr/>
          </p:nvSpPr>
          <p:spPr>
            <a:xfrm>
              <a:off x="2124975" y="1733325"/>
              <a:ext cx="176625" cy="179450"/>
            </a:xfrm>
            <a:custGeom>
              <a:avLst/>
              <a:gdLst/>
              <a:ahLst/>
              <a:cxnLst/>
              <a:rect l="l" t="t" r="r" b="b"/>
              <a:pathLst>
                <a:path w="7065" h="7178" extrusionOk="0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9"/>
            <p:cNvSpPr/>
            <p:nvPr/>
          </p:nvSpPr>
          <p:spPr>
            <a:xfrm>
              <a:off x="2124450" y="2109350"/>
              <a:ext cx="34550" cy="62175"/>
            </a:xfrm>
            <a:custGeom>
              <a:avLst/>
              <a:gdLst/>
              <a:ahLst/>
              <a:cxnLst/>
              <a:rect l="l" t="t" r="r" b="b"/>
              <a:pathLst>
                <a:path w="1382" h="2487" extrusionOk="0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9"/>
            <p:cNvSpPr/>
            <p:nvPr/>
          </p:nvSpPr>
          <p:spPr>
            <a:xfrm>
              <a:off x="2186950" y="2116975"/>
              <a:ext cx="20550" cy="62225"/>
            </a:xfrm>
            <a:custGeom>
              <a:avLst/>
              <a:gdLst/>
              <a:ahLst/>
              <a:cxnLst/>
              <a:rect l="l" t="t" r="r" b="b"/>
              <a:pathLst>
                <a:path w="822" h="2489" extrusionOk="0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9"/>
            <p:cNvSpPr/>
            <p:nvPr/>
          </p:nvSpPr>
          <p:spPr>
            <a:xfrm>
              <a:off x="2261850" y="2116975"/>
              <a:ext cx="24800" cy="62025"/>
            </a:xfrm>
            <a:custGeom>
              <a:avLst/>
              <a:gdLst/>
              <a:ahLst/>
              <a:cxnLst/>
              <a:rect l="l" t="t" r="r" b="b"/>
              <a:pathLst>
                <a:path w="992" h="2481" extrusionOk="0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9"/>
            <p:cNvSpPr/>
            <p:nvPr/>
          </p:nvSpPr>
          <p:spPr>
            <a:xfrm>
              <a:off x="2310350" y="2112000"/>
              <a:ext cx="35200" cy="56075"/>
            </a:xfrm>
            <a:custGeom>
              <a:avLst/>
              <a:gdLst/>
              <a:ahLst/>
              <a:cxnLst/>
              <a:rect l="l" t="t" r="r" b="b"/>
              <a:pathLst>
                <a:path w="1408" h="2243" extrusionOk="0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9"/>
            <p:cNvSpPr/>
            <p:nvPr/>
          </p:nvSpPr>
          <p:spPr>
            <a:xfrm>
              <a:off x="2160550" y="2086050"/>
              <a:ext cx="76650" cy="48250"/>
            </a:xfrm>
            <a:custGeom>
              <a:avLst/>
              <a:gdLst/>
              <a:ahLst/>
              <a:cxnLst/>
              <a:rect l="l" t="t" r="r" b="b"/>
              <a:pathLst>
                <a:path w="3066" h="193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9"/>
            <p:cNvSpPr/>
            <p:nvPr/>
          </p:nvSpPr>
          <p:spPr>
            <a:xfrm>
              <a:off x="2145075" y="1876900"/>
              <a:ext cx="88675" cy="217225"/>
            </a:xfrm>
            <a:custGeom>
              <a:avLst/>
              <a:gdLst/>
              <a:ahLst/>
              <a:cxnLst/>
              <a:rect l="l" t="t" r="r" b="b"/>
              <a:pathLst>
                <a:path w="3547" h="8689" extrusionOk="0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9"/>
            <p:cNvSpPr/>
            <p:nvPr/>
          </p:nvSpPr>
          <p:spPr>
            <a:xfrm>
              <a:off x="2095425" y="2067700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39"/>
            <p:cNvSpPr/>
            <p:nvPr/>
          </p:nvSpPr>
          <p:spPr>
            <a:xfrm>
              <a:off x="2079350" y="1882625"/>
              <a:ext cx="90700" cy="203750"/>
            </a:xfrm>
            <a:custGeom>
              <a:avLst/>
              <a:gdLst/>
              <a:ahLst/>
              <a:cxnLst/>
              <a:rect l="l" t="t" r="r" b="b"/>
              <a:pathLst>
                <a:path w="3628" h="8150" extrusionOk="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9"/>
            <p:cNvSpPr/>
            <p:nvPr/>
          </p:nvSpPr>
          <p:spPr>
            <a:xfrm>
              <a:off x="2226275" y="2090075"/>
              <a:ext cx="86375" cy="44225"/>
            </a:xfrm>
            <a:custGeom>
              <a:avLst/>
              <a:gdLst/>
              <a:ahLst/>
              <a:cxnLst/>
              <a:rect l="l" t="t" r="r" b="b"/>
              <a:pathLst>
                <a:path w="3455" h="1769" extrusionOk="0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9"/>
            <p:cNvSpPr/>
            <p:nvPr/>
          </p:nvSpPr>
          <p:spPr>
            <a:xfrm>
              <a:off x="2211625" y="18769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9"/>
            <p:cNvSpPr/>
            <p:nvPr/>
          </p:nvSpPr>
          <p:spPr>
            <a:xfrm>
              <a:off x="2285950" y="1877750"/>
              <a:ext cx="135450" cy="212650"/>
            </a:xfrm>
            <a:custGeom>
              <a:avLst/>
              <a:gdLst/>
              <a:ahLst/>
              <a:cxnLst/>
              <a:rect l="l" t="t" r="r" b="b"/>
              <a:pathLst>
                <a:path w="5418" h="8506" extrusionOk="0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9"/>
            <p:cNvSpPr/>
            <p:nvPr/>
          </p:nvSpPr>
          <p:spPr>
            <a:xfrm>
              <a:off x="2302025" y="2047600"/>
              <a:ext cx="112200" cy="85250"/>
            </a:xfrm>
            <a:custGeom>
              <a:avLst/>
              <a:gdLst/>
              <a:ahLst/>
              <a:cxnLst/>
              <a:rect l="l" t="t" r="r" b="b"/>
              <a:pathLst>
                <a:path w="4488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9"/>
            <p:cNvSpPr/>
            <p:nvPr/>
          </p:nvSpPr>
          <p:spPr>
            <a:xfrm>
              <a:off x="2347925" y="1973875"/>
              <a:ext cx="29000" cy="24875"/>
            </a:xfrm>
            <a:custGeom>
              <a:avLst/>
              <a:gdLst/>
              <a:ahLst/>
              <a:cxnLst/>
              <a:rect l="l" t="t" r="r" b="b"/>
              <a:pathLst>
                <a:path w="1160" h="995" extrusionOk="0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9"/>
            <p:cNvSpPr/>
            <p:nvPr/>
          </p:nvSpPr>
          <p:spPr>
            <a:xfrm>
              <a:off x="2330425" y="2009450"/>
              <a:ext cx="58275" cy="58275"/>
            </a:xfrm>
            <a:custGeom>
              <a:avLst/>
              <a:gdLst/>
              <a:ahLst/>
              <a:cxnLst/>
              <a:rect l="l" t="t" r="r" b="b"/>
              <a:pathLst>
                <a:path w="2331" h="2331" extrusionOk="0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9"/>
            <p:cNvSpPr/>
            <p:nvPr/>
          </p:nvSpPr>
          <p:spPr>
            <a:xfrm>
              <a:off x="2069325" y="1756175"/>
              <a:ext cx="194225" cy="156600"/>
            </a:xfrm>
            <a:custGeom>
              <a:avLst/>
              <a:gdLst/>
              <a:ahLst/>
              <a:cxnLst/>
              <a:rect l="l" t="t" r="r" b="b"/>
              <a:pathLst>
                <a:path w="7769" h="6264" extrusionOk="0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23" name="Google Shape;1123;p39"/>
          <p:cNvGrpSpPr/>
          <p:nvPr/>
        </p:nvGrpSpPr>
        <p:grpSpPr>
          <a:xfrm rot="612427" flipH="1">
            <a:off x="660550" y="3968299"/>
            <a:ext cx="540961" cy="591541"/>
            <a:chOff x="2013650" y="1733325"/>
            <a:chExt cx="407750" cy="445875"/>
          </a:xfrm>
        </p:grpSpPr>
        <p:sp>
          <p:nvSpPr>
            <p:cNvPr id="1124" name="Google Shape;1124;p39"/>
            <p:cNvSpPr/>
            <p:nvPr/>
          </p:nvSpPr>
          <p:spPr>
            <a:xfrm>
              <a:off x="2013650" y="1998550"/>
              <a:ext cx="72900" cy="42200"/>
            </a:xfrm>
            <a:custGeom>
              <a:avLst/>
              <a:gdLst/>
              <a:ahLst/>
              <a:cxnLst/>
              <a:rect l="l" t="t" r="r" b="b"/>
              <a:pathLst>
                <a:path w="2916" h="1688" extrusionOk="0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9"/>
            <p:cNvSpPr/>
            <p:nvPr/>
          </p:nvSpPr>
          <p:spPr>
            <a:xfrm>
              <a:off x="2124975" y="1733325"/>
              <a:ext cx="176625" cy="179450"/>
            </a:xfrm>
            <a:custGeom>
              <a:avLst/>
              <a:gdLst/>
              <a:ahLst/>
              <a:cxnLst/>
              <a:rect l="l" t="t" r="r" b="b"/>
              <a:pathLst>
                <a:path w="7065" h="7178" extrusionOk="0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9"/>
            <p:cNvSpPr/>
            <p:nvPr/>
          </p:nvSpPr>
          <p:spPr>
            <a:xfrm>
              <a:off x="2124450" y="2109350"/>
              <a:ext cx="34550" cy="62175"/>
            </a:xfrm>
            <a:custGeom>
              <a:avLst/>
              <a:gdLst/>
              <a:ahLst/>
              <a:cxnLst/>
              <a:rect l="l" t="t" r="r" b="b"/>
              <a:pathLst>
                <a:path w="1382" h="2487" extrusionOk="0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9"/>
            <p:cNvSpPr/>
            <p:nvPr/>
          </p:nvSpPr>
          <p:spPr>
            <a:xfrm>
              <a:off x="2186950" y="2116975"/>
              <a:ext cx="20550" cy="62225"/>
            </a:xfrm>
            <a:custGeom>
              <a:avLst/>
              <a:gdLst/>
              <a:ahLst/>
              <a:cxnLst/>
              <a:rect l="l" t="t" r="r" b="b"/>
              <a:pathLst>
                <a:path w="822" h="2489" extrusionOk="0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9"/>
            <p:cNvSpPr/>
            <p:nvPr/>
          </p:nvSpPr>
          <p:spPr>
            <a:xfrm>
              <a:off x="2261850" y="2116975"/>
              <a:ext cx="24800" cy="62025"/>
            </a:xfrm>
            <a:custGeom>
              <a:avLst/>
              <a:gdLst/>
              <a:ahLst/>
              <a:cxnLst/>
              <a:rect l="l" t="t" r="r" b="b"/>
              <a:pathLst>
                <a:path w="992" h="2481" extrusionOk="0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9"/>
            <p:cNvSpPr/>
            <p:nvPr/>
          </p:nvSpPr>
          <p:spPr>
            <a:xfrm>
              <a:off x="2310350" y="2112000"/>
              <a:ext cx="35200" cy="56075"/>
            </a:xfrm>
            <a:custGeom>
              <a:avLst/>
              <a:gdLst/>
              <a:ahLst/>
              <a:cxnLst/>
              <a:rect l="l" t="t" r="r" b="b"/>
              <a:pathLst>
                <a:path w="1408" h="2243" extrusionOk="0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9"/>
            <p:cNvSpPr/>
            <p:nvPr/>
          </p:nvSpPr>
          <p:spPr>
            <a:xfrm>
              <a:off x="2160550" y="2086050"/>
              <a:ext cx="76650" cy="48250"/>
            </a:xfrm>
            <a:custGeom>
              <a:avLst/>
              <a:gdLst/>
              <a:ahLst/>
              <a:cxnLst/>
              <a:rect l="l" t="t" r="r" b="b"/>
              <a:pathLst>
                <a:path w="3066" h="193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9"/>
            <p:cNvSpPr/>
            <p:nvPr/>
          </p:nvSpPr>
          <p:spPr>
            <a:xfrm>
              <a:off x="2145075" y="1876900"/>
              <a:ext cx="88675" cy="217225"/>
            </a:xfrm>
            <a:custGeom>
              <a:avLst/>
              <a:gdLst/>
              <a:ahLst/>
              <a:cxnLst/>
              <a:rect l="l" t="t" r="r" b="b"/>
              <a:pathLst>
                <a:path w="3547" h="8689" extrusionOk="0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9"/>
            <p:cNvSpPr/>
            <p:nvPr/>
          </p:nvSpPr>
          <p:spPr>
            <a:xfrm>
              <a:off x="2095425" y="2067700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9"/>
            <p:cNvSpPr/>
            <p:nvPr/>
          </p:nvSpPr>
          <p:spPr>
            <a:xfrm>
              <a:off x="2079350" y="1882625"/>
              <a:ext cx="90700" cy="203750"/>
            </a:xfrm>
            <a:custGeom>
              <a:avLst/>
              <a:gdLst/>
              <a:ahLst/>
              <a:cxnLst/>
              <a:rect l="l" t="t" r="r" b="b"/>
              <a:pathLst>
                <a:path w="3628" h="8150" extrusionOk="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9"/>
            <p:cNvSpPr/>
            <p:nvPr/>
          </p:nvSpPr>
          <p:spPr>
            <a:xfrm>
              <a:off x="2226275" y="2090075"/>
              <a:ext cx="86375" cy="44225"/>
            </a:xfrm>
            <a:custGeom>
              <a:avLst/>
              <a:gdLst/>
              <a:ahLst/>
              <a:cxnLst/>
              <a:rect l="l" t="t" r="r" b="b"/>
              <a:pathLst>
                <a:path w="3455" h="1769" extrusionOk="0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9"/>
            <p:cNvSpPr/>
            <p:nvPr/>
          </p:nvSpPr>
          <p:spPr>
            <a:xfrm>
              <a:off x="2211625" y="18769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9"/>
            <p:cNvSpPr/>
            <p:nvPr/>
          </p:nvSpPr>
          <p:spPr>
            <a:xfrm>
              <a:off x="2285950" y="1877750"/>
              <a:ext cx="135450" cy="212650"/>
            </a:xfrm>
            <a:custGeom>
              <a:avLst/>
              <a:gdLst/>
              <a:ahLst/>
              <a:cxnLst/>
              <a:rect l="l" t="t" r="r" b="b"/>
              <a:pathLst>
                <a:path w="5418" h="8506" extrusionOk="0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9"/>
            <p:cNvSpPr/>
            <p:nvPr/>
          </p:nvSpPr>
          <p:spPr>
            <a:xfrm>
              <a:off x="2302025" y="2047600"/>
              <a:ext cx="112200" cy="85250"/>
            </a:xfrm>
            <a:custGeom>
              <a:avLst/>
              <a:gdLst/>
              <a:ahLst/>
              <a:cxnLst/>
              <a:rect l="l" t="t" r="r" b="b"/>
              <a:pathLst>
                <a:path w="4488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9"/>
            <p:cNvSpPr/>
            <p:nvPr/>
          </p:nvSpPr>
          <p:spPr>
            <a:xfrm>
              <a:off x="2347925" y="1973875"/>
              <a:ext cx="29000" cy="24875"/>
            </a:xfrm>
            <a:custGeom>
              <a:avLst/>
              <a:gdLst/>
              <a:ahLst/>
              <a:cxnLst/>
              <a:rect l="l" t="t" r="r" b="b"/>
              <a:pathLst>
                <a:path w="1160" h="995" extrusionOk="0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9"/>
            <p:cNvSpPr/>
            <p:nvPr/>
          </p:nvSpPr>
          <p:spPr>
            <a:xfrm>
              <a:off x="2330425" y="2009450"/>
              <a:ext cx="58275" cy="58275"/>
            </a:xfrm>
            <a:custGeom>
              <a:avLst/>
              <a:gdLst/>
              <a:ahLst/>
              <a:cxnLst/>
              <a:rect l="l" t="t" r="r" b="b"/>
              <a:pathLst>
                <a:path w="2331" h="2331" extrusionOk="0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9"/>
            <p:cNvSpPr/>
            <p:nvPr/>
          </p:nvSpPr>
          <p:spPr>
            <a:xfrm>
              <a:off x="2069325" y="1756175"/>
              <a:ext cx="194225" cy="156600"/>
            </a:xfrm>
            <a:custGeom>
              <a:avLst/>
              <a:gdLst/>
              <a:ahLst/>
              <a:cxnLst/>
              <a:rect l="l" t="t" r="r" b="b"/>
              <a:pathLst>
                <a:path w="7769" h="6264" extrusionOk="0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600"/>
                                        <p:tgtEl>
                                          <p:spTgt spid="1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600"/>
                                        <p:tgtEl>
                                          <p:spTgt spid="1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>
            <a:spLocks noGrp="1"/>
          </p:cNvSpPr>
          <p:nvPr>
            <p:ph type="body" idx="1"/>
          </p:nvPr>
        </p:nvSpPr>
        <p:spPr>
          <a:xfrm>
            <a:off x="1355835" y="1535575"/>
            <a:ext cx="6295696" cy="2788500"/>
          </a:xfrm>
        </p:spPr>
        <p:txBody>
          <a:bodyPr/>
          <a:lstStyle/>
          <a:p>
            <a:r>
              <a:rPr lang="tr-TR" sz="2400" dirty="0" smtClean="0"/>
              <a:t>Cesaretlendirme</a:t>
            </a:r>
          </a:p>
          <a:p>
            <a:r>
              <a:rPr lang="tr-TR" sz="2400" dirty="0" smtClean="0"/>
              <a:t>İlişkisel imajları keşfetme</a:t>
            </a:r>
          </a:p>
          <a:p>
            <a:r>
              <a:rPr lang="tr-TR" sz="2400" dirty="0" smtClean="0"/>
              <a:t>Eğitme</a:t>
            </a:r>
          </a:p>
          <a:p>
            <a:r>
              <a:rPr lang="tr-TR" sz="2400" dirty="0" smtClean="0"/>
              <a:t>Bağlantı kopmalarını ve çatışmayı açıklama</a:t>
            </a:r>
          </a:p>
          <a:p>
            <a:r>
              <a:rPr lang="tr-TR" sz="2400" dirty="0" smtClean="0"/>
              <a:t>Geliştirme</a:t>
            </a:r>
            <a:endParaRPr lang="tr-TR" sz="24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0" y="355650"/>
            <a:ext cx="9144000" cy="663600"/>
          </a:xfrm>
        </p:spPr>
        <p:txBody>
          <a:bodyPr/>
          <a:lstStyle/>
          <a:p>
            <a:r>
              <a:rPr lang="tr-TR" dirty="0" smtClean="0"/>
              <a:t>Teknik ve Uygulamalar – İlişkisel Kültürel Terapi</a:t>
            </a:r>
            <a:endParaRPr lang="tr-TR" dirty="0"/>
          </a:p>
        </p:txBody>
      </p:sp>
      <p:grpSp>
        <p:nvGrpSpPr>
          <p:cNvPr id="4" name="Google Shape;1817;p63"/>
          <p:cNvGrpSpPr/>
          <p:nvPr/>
        </p:nvGrpSpPr>
        <p:grpSpPr>
          <a:xfrm>
            <a:off x="7773070" y="4253157"/>
            <a:ext cx="540976" cy="540889"/>
            <a:chOff x="-929509" y="1189310"/>
            <a:chExt cx="582634" cy="582540"/>
          </a:xfrm>
        </p:grpSpPr>
        <p:sp>
          <p:nvSpPr>
            <p:cNvPr id="5" name="Google Shape;1818;p63"/>
            <p:cNvSpPr/>
            <p:nvPr/>
          </p:nvSpPr>
          <p:spPr>
            <a:xfrm>
              <a:off x="-929500" y="1480550"/>
              <a:ext cx="291300" cy="291300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819;p63"/>
            <p:cNvSpPr/>
            <p:nvPr/>
          </p:nvSpPr>
          <p:spPr>
            <a:xfrm flipH="1">
              <a:off x="-638175" y="1480550"/>
              <a:ext cx="291300" cy="291300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820;p63"/>
            <p:cNvSpPr/>
            <p:nvPr/>
          </p:nvSpPr>
          <p:spPr>
            <a:xfrm rot="-5400000" flipH="1">
              <a:off x="-638209" y="1189310"/>
              <a:ext cx="291300" cy="291300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821;p63"/>
            <p:cNvSpPr/>
            <p:nvPr/>
          </p:nvSpPr>
          <p:spPr>
            <a:xfrm rot="5400000">
              <a:off x="-929509" y="1189310"/>
              <a:ext cx="291300" cy="291300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822;p63"/>
            <p:cNvSpPr/>
            <p:nvPr/>
          </p:nvSpPr>
          <p:spPr>
            <a:xfrm>
              <a:off x="-761225" y="1371775"/>
              <a:ext cx="237300" cy="237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" name="Google Shape;1781;p63"/>
          <p:cNvGrpSpPr/>
          <p:nvPr/>
        </p:nvGrpSpPr>
        <p:grpSpPr>
          <a:xfrm>
            <a:off x="6777186" y="3900031"/>
            <a:ext cx="540962" cy="591542"/>
            <a:chOff x="2013650" y="1733325"/>
            <a:chExt cx="407750" cy="445875"/>
          </a:xfrm>
        </p:grpSpPr>
        <p:sp>
          <p:nvSpPr>
            <p:cNvPr id="11" name="Google Shape;1782;p63"/>
            <p:cNvSpPr/>
            <p:nvPr/>
          </p:nvSpPr>
          <p:spPr>
            <a:xfrm>
              <a:off x="2013650" y="1998550"/>
              <a:ext cx="72900" cy="42200"/>
            </a:xfrm>
            <a:custGeom>
              <a:avLst/>
              <a:gdLst/>
              <a:ahLst/>
              <a:cxnLst/>
              <a:rect l="l" t="t" r="r" b="b"/>
              <a:pathLst>
                <a:path w="2916" h="1688" extrusionOk="0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783;p63"/>
            <p:cNvSpPr/>
            <p:nvPr/>
          </p:nvSpPr>
          <p:spPr>
            <a:xfrm>
              <a:off x="2124975" y="1733325"/>
              <a:ext cx="176625" cy="179450"/>
            </a:xfrm>
            <a:custGeom>
              <a:avLst/>
              <a:gdLst/>
              <a:ahLst/>
              <a:cxnLst/>
              <a:rect l="l" t="t" r="r" b="b"/>
              <a:pathLst>
                <a:path w="7065" h="7178" extrusionOk="0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784;p63"/>
            <p:cNvSpPr/>
            <p:nvPr/>
          </p:nvSpPr>
          <p:spPr>
            <a:xfrm>
              <a:off x="2124450" y="2109350"/>
              <a:ext cx="34550" cy="62175"/>
            </a:xfrm>
            <a:custGeom>
              <a:avLst/>
              <a:gdLst/>
              <a:ahLst/>
              <a:cxnLst/>
              <a:rect l="l" t="t" r="r" b="b"/>
              <a:pathLst>
                <a:path w="1382" h="2487" extrusionOk="0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785;p63"/>
            <p:cNvSpPr/>
            <p:nvPr/>
          </p:nvSpPr>
          <p:spPr>
            <a:xfrm>
              <a:off x="2186950" y="2116975"/>
              <a:ext cx="20550" cy="62225"/>
            </a:xfrm>
            <a:custGeom>
              <a:avLst/>
              <a:gdLst/>
              <a:ahLst/>
              <a:cxnLst/>
              <a:rect l="l" t="t" r="r" b="b"/>
              <a:pathLst>
                <a:path w="822" h="2489" extrusionOk="0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786;p63"/>
            <p:cNvSpPr/>
            <p:nvPr/>
          </p:nvSpPr>
          <p:spPr>
            <a:xfrm>
              <a:off x="2261850" y="2116975"/>
              <a:ext cx="24800" cy="62025"/>
            </a:xfrm>
            <a:custGeom>
              <a:avLst/>
              <a:gdLst/>
              <a:ahLst/>
              <a:cxnLst/>
              <a:rect l="l" t="t" r="r" b="b"/>
              <a:pathLst>
                <a:path w="992" h="2481" extrusionOk="0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787;p63"/>
            <p:cNvSpPr/>
            <p:nvPr/>
          </p:nvSpPr>
          <p:spPr>
            <a:xfrm>
              <a:off x="2310350" y="2112000"/>
              <a:ext cx="35200" cy="56075"/>
            </a:xfrm>
            <a:custGeom>
              <a:avLst/>
              <a:gdLst/>
              <a:ahLst/>
              <a:cxnLst/>
              <a:rect l="l" t="t" r="r" b="b"/>
              <a:pathLst>
                <a:path w="1408" h="2243" extrusionOk="0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88;p63"/>
            <p:cNvSpPr/>
            <p:nvPr/>
          </p:nvSpPr>
          <p:spPr>
            <a:xfrm>
              <a:off x="2160550" y="2086050"/>
              <a:ext cx="76650" cy="48250"/>
            </a:xfrm>
            <a:custGeom>
              <a:avLst/>
              <a:gdLst/>
              <a:ahLst/>
              <a:cxnLst/>
              <a:rect l="l" t="t" r="r" b="b"/>
              <a:pathLst>
                <a:path w="3066" h="193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789;p63"/>
            <p:cNvSpPr/>
            <p:nvPr/>
          </p:nvSpPr>
          <p:spPr>
            <a:xfrm>
              <a:off x="2145075" y="1876900"/>
              <a:ext cx="88675" cy="217225"/>
            </a:xfrm>
            <a:custGeom>
              <a:avLst/>
              <a:gdLst/>
              <a:ahLst/>
              <a:cxnLst/>
              <a:rect l="l" t="t" r="r" b="b"/>
              <a:pathLst>
                <a:path w="3547" h="8689" extrusionOk="0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790;p63"/>
            <p:cNvSpPr/>
            <p:nvPr/>
          </p:nvSpPr>
          <p:spPr>
            <a:xfrm>
              <a:off x="2095425" y="2067700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791;p63"/>
            <p:cNvSpPr/>
            <p:nvPr/>
          </p:nvSpPr>
          <p:spPr>
            <a:xfrm>
              <a:off x="2079350" y="1882625"/>
              <a:ext cx="90700" cy="203750"/>
            </a:xfrm>
            <a:custGeom>
              <a:avLst/>
              <a:gdLst/>
              <a:ahLst/>
              <a:cxnLst/>
              <a:rect l="l" t="t" r="r" b="b"/>
              <a:pathLst>
                <a:path w="3628" h="8150" extrusionOk="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792;p63"/>
            <p:cNvSpPr/>
            <p:nvPr/>
          </p:nvSpPr>
          <p:spPr>
            <a:xfrm>
              <a:off x="2226275" y="2090075"/>
              <a:ext cx="86375" cy="44225"/>
            </a:xfrm>
            <a:custGeom>
              <a:avLst/>
              <a:gdLst/>
              <a:ahLst/>
              <a:cxnLst/>
              <a:rect l="l" t="t" r="r" b="b"/>
              <a:pathLst>
                <a:path w="3455" h="1769" extrusionOk="0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793;p63"/>
            <p:cNvSpPr/>
            <p:nvPr/>
          </p:nvSpPr>
          <p:spPr>
            <a:xfrm>
              <a:off x="2211625" y="18769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794;p63"/>
            <p:cNvSpPr/>
            <p:nvPr/>
          </p:nvSpPr>
          <p:spPr>
            <a:xfrm>
              <a:off x="2285950" y="1877750"/>
              <a:ext cx="135450" cy="212650"/>
            </a:xfrm>
            <a:custGeom>
              <a:avLst/>
              <a:gdLst/>
              <a:ahLst/>
              <a:cxnLst/>
              <a:rect l="l" t="t" r="r" b="b"/>
              <a:pathLst>
                <a:path w="5418" h="8506" extrusionOk="0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795;p63"/>
            <p:cNvSpPr/>
            <p:nvPr/>
          </p:nvSpPr>
          <p:spPr>
            <a:xfrm>
              <a:off x="2302025" y="2047600"/>
              <a:ext cx="112200" cy="85250"/>
            </a:xfrm>
            <a:custGeom>
              <a:avLst/>
              <a:gdLst/>
              <a:ahLst/>
              <a:cxnLst/>
              <a:rect l="l" t="t" r="r" b="b"/>
              <a:pathLst>
                <a:path w="4488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796;p63"/>
            <p:cNvSpPr/>
            <p:nvPr/>
          </p:nvSpPr>
          <p:spPr>
            <a:xfrm>
              <a:off x="2347925" y="1973875"/>
              <a:ext cx="29000" cy="24875"/>
            </a:xfrm>
            <a:custGeom>
              <a:avLst/>
              <a:gdLst/>
              <a:ahLst/>
              <a:cxnLst/>
              <a:rect l="l" t="t" r="r" b="b"/>
              <a:pathLst>
                <a:path w="1160" h="995" extrusionOk="0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797;p63"/>
            <p:cNvSpPr/>
            <p:nvPr/>
          </p:nvSpPr>
          <p:spPr>
            <a:xfrm>
              <a:off x="2330425" y="2009450"/>
              <a:ext cx="58275" cy="58275"/>
            </a:xfrm>
            <a:custGeom>
              <a:avLst/>
              <a:gdLst/>
              <a:ahLst/>
              <a:cxnLst/>
              <a:rect l="l" t="t" r="r" b="b"/>
              <a:pathLst>
                <a:path w="2331" h="2331" extrusionOk="0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798;p63"/>
            <p:cNvSpPr/>
            <p:nvPr/>
          </p:nvSpPr>
          <p:spPr>
            <a:xfrm>
              <a:off x="2069325" y="1756175"/>
              <a:ext cx="194225" cy="156600"/>
            </a:xfrm>
            <a:custGeom>
              <a:avLst/>
              <a:gdLst/>
              <a:ahLst/>
              <a:cxnLst/>
              <a:rect l="l" t="t" r="r" b="b"/>
              <a:pathLst>
                <a:path w="7769" h="6264" extrusionOk="0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0" name="Google Shape;1680;p61"/>
          <p:cNvSpPr txBox="1">
            <a:spLocks noGrp="1"/>
          </p:cNvSpPr>
          <p:nvPr>
            <p:ph type="title"/>
          </p:nvPr>
        </p:nvSpPr>
        <p:spPr>
          <a:xfrm>
            <a:off x="2911366" y="1302000"/>
            <a:ext cx="5801710" cy="227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000" b="1" dirty="0" smtClean="0">
                <a:solidFill>
                  <a:schemeClr val="accent3"/>
                </a:solidFill>
              </a:rPr>
              <a:t>TEŞEKKÜRLER</a:t>
            </a:r>
            <a:endParaRPr sz="6000" b="1" dirty="0"/>
          </a:p>
        </p:txBody>
      </p:sp>
      <p:grpSp>
        <p:nvGrpSpPr>
          <p:cNvPr id="1681" name="Google Shape;1681;p61"/>
          <p:cNvGrpSpPr/>
          <p:nvPr/>
        </p:nvGrpSpPr>
        <p:grpSpPr>
          <a:xfrm>
            <a:off x="2485734" y="1302005"/>
            <a:ext cx="540962" cy="591542"/>
            <a:chOff x="2013650" y="1733325"/>
            <a:chExt cx="407750" cy="445875"/>
          </a:xfrm>
        </p:grpSpPr>
        <p:sp>
          <p:nvSpPr>
            <p:cNvPr id="1682" name="Google Shape;1682;p61"/>
            <p:cNvSpPr/>
            <p:nvPr/>
          </p:nvSpPr>
          <p:spPr>
            <a:xfrm>
              <a:off x="2013650" y="1998550"/>
              <a:ext cx="72900" cy="42200"/>
            </a:xfrm>
            <a:custGeom>
              <a:avLst/>
              <a:gdLst/>
              <a:ahLst/>
              <a:cxnLst/>
              <a:rect l="l" t="t" r="r" b="b"/>
              <a:pathLst>
                <a:path w="2916" h="1688" extrusionOk="0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61"/>
            <p:cNvSpPr/>
            <p:nvPr/>
          </p:nvSpPr>
          <p:spPr>
            <a:xfrm>
              <a:off x="2124975" y="1733325"/>
              <a:ext cx="176625" cy="179450"/>
            </a:xfrm>
            <a:custGeom>
              <a:avLst/>
              <a:gdLst/>
              <a:ahLst/>
              <a:cxnLst/>
              <a:rect l="l" t="t" r="r" b="b"/>
              <a:pathLst>
                <a:path w="7065" h="7178" extrusionOk="0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61"/>
            <p:cNvSpPr/>
            <p:nvPr/>
          </p:nvSpPr>
          <p:spPr>
            <a:xfrm>
              <a:off x="2124450" y="2109350"/>
              <a:ext cx="34550" cy="62175"/>
            </a:xfrm>
            <a:custGeom>
              <a:avLst/>
              <a:gdLst/>
              <a:ahLst/>
              <a:cxnLst/>
              <a:rect l="l" t="t" r="r" b="b"/>
              <a:pathLst>
                <a:path w="1382" h="2487" extrusionOk="0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61"/>
            <p:cNvSpPr/>
            <p:nvPr/>
          </p:nvSpPr>
          <p:spPr>
            <a:xfrm>
              <a:off x="2186950" y="2116975"/>
              <a:ext cx="20550" cy="62225"/>
            </a:xfrm>
            <a:custGeom>
              <a:avLst/>
              <a:gdLst/>
              <a:ahLst/>
              <a:cxnLst/>
              <a:rect l="l" t="t" r="r" b="b"/>
              <a:pathLst>
                <a:path w="822" h="2489" extrusionOk="0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61"/>
            <p:cNvSpPr/>
            <p:nvPr/>
          </p:nvSpPr>
          <p:spPr>
            <a:xfrm>
              <a:off x="2261850" y="2116975"/>
              <a:ext cx="24800" cy="62025"/>
            </a:xfrm>
            <a:custGeom>
              <a:avLst/>
              <a:gdLst/>
              <a:ahLst/>
              <a:cxnLst/>
              <a:rect l="l" t="t" r="r" b="b"/>
              <a:pathLst>
                <a:path w="992" h="2481" extrusionOk="0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61"/>
            <p:cNvSpPr/>
            <p:nvPr/>
          </p:nvSpPr>
          <p:spPr>
            <a:xfrm>
              <a:off x="2310350" y="2112000"/>
              <a:ext cx="35200" cy="56075"/>
            </a:xfrm>
            <a:custGeom>
              <a:avLst/>
              <a:gdLst/>
              <a:ahLst/>
              <a:cxnLst/>
              <a:rect l="l" t="t" r="r" b="b"/>
              <a:pathLst>
                <a:path w="1408" h="2243" extrusionOk="0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61"/>
            <p:cNvSpPr/>
            <p:nvPr/>
          </p:nvSpPr>
          <p:spPr>
            <a:xfrm>
              <a:off x="2160550" y="2086050"/>
              <a:ext cx="76650" cy="48250"/>
            </a:xfrm>
            <a:custGeom>
              <a:avLst/>
              <a:gdLst/>
              <a:ahLst/>
              <a:cxnLst/>
              <a:rect l="l" t="t" r="r" b="b"/>
              <a:pathLst>
                <a:path w="3066" h="193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61"/>
            <p:cNvSpPr/>
            <p:nvPr/>
          </p:nvSpPr>
          <p:spPr>
            <a:xfrm>
              <a:off x="2145075" y="1876900"/>
              <a:ext cx="88675" cy="217225"/>
            </a:xfrm>
            <a:custGeom>
              <a:avLst/>
              <a:gdLst/>
              <a:ahLst/>
              <a:cxnLst/>
              <a:rect l="l" t="t" r="r" b="b"/>
              <a:pathLst>
                <a:path w="3547" h="8689" extrusionOk="0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61"/>
            <p:cNvSpPr/>
            <p:nvPr/>
          </p:nvSpPr>
          <p:spPr>
            <a:xfrm>
              <a:off x="2095425" y="2067700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61"/>
            <p:cNvSpPr/>
            <p:nvPr/>
          </p:nvSpPr>
          <p:spPr>
            <a:xfrm>
              <a:off x="2079350" y="1882625"/>
              <a:ext cx="90700" cy="203750"/>
            </a:xfrm>
            <a:custGeom>
              <a:avLst/>
              <a:gdLst/>
              <a:ahLst/>
              <a:cxnLst/>
              <a:rect l="l" t="t" r="r" b="b"/>
              <a:pathLst>
                <a:path w="3628" h="8150" extrusionOk="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61"/>
            <p:cNvSpPr/>
            <p:nvPr/>
          </p:nvSpPr>
          <p:spPr>
            <a:xfrm>
              <a:off x="2226275" y="2090075"/>
              <a:ext cx="86375" cy="44225"/>
            </a:xfrm>
            <a:custGeom>
              <a:avLst/>
              <a:gdLst/>
              <a:ahLst/>
              <a:cxnLst/>
              <a:rect l="l" t="t" r="r" b="b"/>
              <a:pathLst>
                <a:path w="3455" h="1769" extrusionOk="0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61"/>
            <p:cNvSpPr/>
            <p:nvPr/>
          </p:nvSpPr>
          <p:spPr>
            <a:xfrm>
              <a:off x="2211625" y="18769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61"/>
            <p:cNvSpPr/>
            <p:nvPr/>
          </p:nvSpPr>
          <p:spPr>
            <a:xfrm>
              <a:off x="2285950" y="1877750"/>
              <a:ext cx="135450" cy="212650"/>
            </a:xfrm>
            <a:custGeom>
              <a:avLst/>
              <a:gdLst/>
              <a:ahLst/>
              <a:cxnLst/>
              <a:rect l="l" t="t" r="r" b="b"/>
              <a:pathLst>
                <a:path w="5418" h="8506" extrusionOk="0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61"/>
            <p:cNvSpPr/>
            <p:nvPr/>
          </p:nvSpPr>
          <p:spPr>
            <a:xfrm>
              <a:off x="2302025" y="2047600"/>
              <a:ext cx="112200" cy="85250"/>
            </a:xfrm>
            <a:custGeom>
              <a:avLst/>
              <a:gdLst/>
              <a:ahLst/>
              <a:cxnLst/>
              <a:rect l="l" t="t" r="r" b="b"/>
              <a:pathLst>
                <a:path w="4488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61"/>
            <p:cNvSpPr/>
            <p:nvPr/>
          </p:nvSpPr>
          <p:spPr>
            <a:xfrm>
              <a:off x="2347925" y="1973875"/>
              <a:ext cx="29000" cy="24875"/>
            </a:xfrm>
            <a:custGeom>
              <a:avLst/>
              <a:gdLst/>
              <a:ahLst/>
              <a:cxnLst/>
              <a:rect l="l" t="t" r="r" b="b"/>
              <a:pathLst>
                <a:path w="1160" h="995" extrusionOk="0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61"/>
            <p:cNvSpPr/>
            <p:nvPr/>
          </p:nvSpPr>
          <p:spPr>
            <a:xfrm>
              <a:off x="2330425" y="2009450"/>
              <a:ext cx="58275" cy="58275"/>
            </a:xfrm>
            <a:custGeom>
              <a:avLst/>
              <a:gdLst/>
              <a:ahLst/>
              <a:cxnLst/>
              <a:rect l="l" t="t" r="r" b="b"/>
              <a:pathLst>
                <a:path w="2331" h="2331" extrusionOk="0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61"/>
            <p:cNvSpPr/>
            <p:nvPr/>
          </p:nvSpPr>
          <p:spPr>
            <a:xfrm>
              <a:off x="2069325" y="1756175"/>
              <a:ext cx="194225" cy="156600"/>
            </a:xfrm>
            <a:custGeom>
              <a:avLst/>
              <a:gdLst/>
              <a:ahLst/>
              <a:cxnLst/>
              <a:rect l="l" t="t" r="r" b="b"/>
              <a:pathLst>
                <a:path w="7769" h="6264" extrusionOk="0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9" name="Google Shape;1699;p61"/>
          <p:cNvGrpSpPr/>
          <p:nvPr/>
        </p:nvGrpSpPr>
        <p:grpSpPr>
          <a:xfrm rot="-1024887">
            <a:off x="3666881" y="3838183"/>
            <a:ext cx="540972" cy="591553"/>
            <a:chOff x="2013650" y="1733325"/>
            <a:chExt cx="407750" cy="445875"/>
          </a:xfrm>
        </p:grpSpPr>
        <p:sp>
          <p:nvSpPr>
            <p:cNvPr id="1700" name="Google Shape;1700;p61"/>
            <p:cNvSpPr/>
            <p:nvPr/>
          </p:nvSpPr>
          <p:spPr>
            <a:xfrm>
              <a:off x="2013650" y="1998550"/>
              <a:ext cx="72900" cy="42200"/>
            </a:xfrm>
            <a:custGeom>
              <a:avLst/>
              <a:gdLst/>
              <a:ahLst/>
              <a:cxnLst/>
              <a:rect l="l" t="t" r="r" b="b"/>
              <a:pathLst>
                <a:path w="2916" h="1688" extrusionOk="0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rgbClr val="80E8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61"/>
            <p:cNvSpPr/>
            <p:nvPr/>
          </p:nvSpPr>
          <p:spPr>
            <a:xfrm>
              <a:off x="2124975" y="1733325"/>
              <a:ext cx="176625" cy="179450"/>
            </a:xfrm>
            <a:custGeom>
              <a:avLst/>
              <a:gdLst/>
              <a:ahLst/>
              <a:cxnLst/>
              <a:rect l="l" t="t" r="r" b="b"/>
              <a:pathLst>
                <a:path w="7065" h="7178" extrusionOk="0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rgbClr val="80E8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61"/>
            <p:cNvSpPr/>
            <p:nvPr/>
          </p:nvSpPr>
          <p:spPr>
            <a:xfrm>
              <a:off x="2124450" y="2109350"/>
              <a:ext cx="34550" cy="62175"/>
            </a:xfrm>
            <a:custGeom>
              <a:avLst/>
              <a:gdLst/>
              <a:ahLst/>
              <a:cxnLst/>
              <a:rect l="l" t="t" r="r" b="b"/>
              <a:pathLst>
                <a:path w="1382" h="2487" extrusionOk="0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61"/>
            <p:cNvSpPr/>
            <p:nvPr/>
          </p:nvSpPr>
          <p:spPr>
            <a:xfrm>
              <a:off x="2186950" y="2116975"/>
              <a:ext cx="20550" cy="62225"/>
            </a:xfrm>
            <a:custGeom>
              <a:avLst/>
              <a:gdLst/>
              <a:ahLst/>
              <a:cxnLst/>
              <a:rect l="l" t="t" r="r" b="b"/>
              <a:pathLst>
                <a:path w="822" h="2489" extrusionOk="0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61"/>
            <p:cNvSpPr/>
            <p:nvPr/>
          </p:nvSpPr>
          <p:spPr>
            <a:xfrm>
              <a:off x="2261850" y="2116975"/>
              <a:ext cx="24800" cy="62025"/>
            </a:xfrm>
            <a:custGeom>
              <a:avLst/>
              <a:gdLst/>
              <a:ahLst/>
              <a:cxnLst/>
              <a:rect l="l" t="t" r="r" b="b"/>
              <a:pathLst>
                <a:path w="992" h="2481" extrusionOk="0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61"/>
            <p:cNvSpPr/>
            <p:nvPr/>
          </p:nvSpPr>
          <p:spPr>
            <a:xfrm>
              <a:off x="2310350" y="2112000"/>
              <a:ext cx="35200" cy="56075"/>
            </a:xfrm>
            <a:custGeom>
              <a:avLst/>
              <a:gdLst/>
              <a:ahLst/>
              <a:cxnLst/>
              <a:rect l="l" t="t" r="r" b="b"/>
              <a:pathLst>
                <a:path w="1408" h="2243" extrusionOk="0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61"/>
            <p:cNvSpPr/>
            <p:nvPr/>
          </p:nvSpPr>
          <p:spPr>
            <a:xfrm>
              <a:off x="2160550" y="2086050"/>
              <a:ext cx="76650" cy="48250"/>
            </a:xfrm>
            <a:custGeom>
              <a:avLst/>
              <a:gdLst/>
              <a:ahLst/>
              <a:cxnLst/>
              <a:rect l="l" t="t" r="r" b="b"/>
              <a:pathLst>
                <a:path w="3066" h="193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61"/>
            <p:cNvSpPr/>
            <p:nvPr/>
          </p:nvSpPr>
          <p:spPr>
            <a:xfrm>
              <a:off x="2145075" y="1876900"/>
              <a:ext cx="88675" cy="217225"/>
            </a:xfrm>
            <a:custGeom>
              <a:avLst/>
              <a:gdLst/>
              <a:ahLst/>
              <a:cxnLst/>
              <a:rect l="l" t="t" r="r" b="b"/>
              <a:pathLst>
                <a:path w="3547" h="8689" extrusionOk="0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61"/>
            <p:cNvSpPr/>
            <p:nvPr/>
          </p:nvSpPr>
          <p:spPr>
            <a:xfrm>
              <a:off x="2095425" y="2067700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61"/>
            <p:cNvSpPr/>
            <p:nvPr/>
          </p:nvSpPr>
          <p:spPr>
            <a:xfrm>
              <a:off x="2079350" y="1882625"/>
              <a:ext cx="90700" cy="203750"/>
            </a:xfrm>
            <a:custGeom>
              <a:avLst/>
              <a:gdLst/>
              <a:ahLst/>
              <a:cxnLst/>
              <a:rect l="l" t="t" r="r" b="b"/>
              <a:pathLst>
                <a:path w="3628" h="8150" extrusionOk="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61"/>
            <p:cNvSpPr/>
            <p:nvPr/>
          </p:nvSpPr>
          <p:spPr>
            <a:xfrm>
              <a:off x="2226275" y="2090075"/>
              <a:ext cx="86375" cy="44225"/>
            </a:xfrm>
            <a:custGeom>
              <a:avLst/>
              <a:gdLst/>
              <a:ahLst/>
              <a:cxnLst/>
              <a:rect l="l" t="t" r="r" b="b"/>
              <a:pathLst>
                <a:path w="3455" h="1769" extrusionOk="0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61"/>
            <p:cNvSpPr/>
            <p:nvPr/>
          </p:nvSpPr>
          <p:spPr>
            <a:xfrm>
              <a:off x="2211625" y="18769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61"/>
            <p:cNvSpPr/>
            <p:nvPr/>
          </p:nvSpPr>
          <p:spPr>
            <a:xfrm>
              <a:off x="2285950" y="1877750"/>
              <a:ext cx="135450" cy="212650"/>
            </a:xfrm>
            <a:custGeom>
              <a:avLst/>
              <a:gdLst/>
              <a:ahLst/>
              <a:cxnLst/>
              <a:rect l="l" t="t" r="r" b="b"/>
              <a:pathLst>
                <a:path w="5418" h="8506" extrusionOk="0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61"/>
            <p:cNvSpPr/>
            <p:nvPr/>
          </p:nvSpPr>
          <p:spPr>
            <a:xfrm>
              <a:off x="2302025" y="2047600"/>
              <a:ext cx="112200" cy="85250"/>
            </a:xfrm>
            <a:custGeom>
              <a:avLst/>
              <a:gdLst/>
              <a:ahLst/>
              <a:cxnLst/>
              <a:rect l="l" t="t" r="r" b="b"/>
              <a:pathLst>
                <a:path w="4488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61"/>
            <p:cNvSpPr/>
            <p:nvPr/>
          </p:nvSpPr>
          <p:spPr>
            <a:xfrm>
              <a:off x="2347925" y="1973875"/>
              <a:ext cx="29000" cy="24875"/>
            </a:xfrm>
            <a:custGeom>
              <a:avLst/>
              <a:gdLst/>
              <a:ahLst/>
              <a:cxnLst/>
              <a:rect l="l" t="t" r="r" b="b"/>
              <a:pathLst>
                <a:path w="1160" h="995" extrusionOk="0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61"/>
            <p:cNvSpPr/>
            <p:nvPr/>
          </p:nvSpPr>
          <p:spPr>
            <a:xfrm>
              <a:off x="2330425" y="2009450"/>
              <a:ext cx="58275" cy="58275"/>
            </a:xfrm>
            <a:custGeom>
              <a:avLst/>
              <a:gdLst/>
              <a:ahLst/>
              <a:cxnLst/>
              <a:rect l="l" t="t" r="r" b="b"/>
              <a:pathLst>
                <a:path w="2331" h="2331" extrusionOk="0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61"/>
            <p:cNvSpPr/>
            <p:nvPr/>
          </p:nvSpPr>
          <p:spPr>
            <a:xfrm>
              <a:off x="2069325" y="1756175"/>
              <a:ext cx="194225" cy="156600"/>
            </a:xfrm>
            <a:custGeom>
              <a:avLst/>
              <a:gdLst/>
              <a:ahLst/>
              <a:cxnLst/>
              <a:rect l="l" t="t" r="r" b="b"/>
              <a:pathLst>
                <a:path w="7769" h="6264" extrusionOk="0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rgbClr val="80E8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17" name="Google Shape;1717;p61"/>
          <p:cNvGrpSpPr/>
          <p:nvPr/>
        </p:nvGrpSpPr>
        <p:grpSpPr>
          <a:xfrm rot="-932556" flipH="1">
            <a:off x="5974191" y="763483"/>
            <a:ext cx="540968" cy="591550"/>
            <a:chOff x="2013650" y="1733325"/>
            <a:chExt cx="407750" cy="445875"/>
          </a:xfrm>
        </p:grpSpPr>
        <p:sp>
          <p:nvSpPr>
            <p:cNvPr id="1718" name="Google Shape;1718;p61"/>
            <p:cNvSpPr/>
            <p:nvPr/>
          </p:nvSpPr>
          <p:spPr>
            <a:xfrm>
              <a:off x="2013650" y="1998550"/>
              <a:ext cx="72900" cy="42200"/>
            </a:xfrm>
            <a:custGeom>
              <a:avLst/>
              <a:gdLst/>
              <a:ahLst/>
              <a:cxnLst/>
              <a:rect l="l" t="t" r="r" b="b"/>
              <a:pathLst>
                <a:path w="2916" h="1688" extrusionOk="0">
                  <a:moveTo>
                    <a:pt x="2916" y="0"/>
                  </a:moveTo>
                  <a:lnTo>
                    <a:pt x="0" y="838"/>
                  </a:lnTo>
                  <a:lnTo>
                    <a:pt x="2916" y="1688"/>
                  </a:lnTo>
                  <a:lnTo>
                    <a:pt x="291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61"/>
            <p:cNvSpPr/>
            <p:nvPr/>
          </p:nvSpPr>
          <p:spPr>
            <a:xfrm>
              <a:off x="2124975" y="1733325"/>
              <a:ext cx="176625" cy="179450"/>
            </a:xfrm>
            <a:custGeom>
              <a:avLst/>
              <a:gdLst/>
              <a:ahLst/>
              <a:cxnLst/>
              <a:rect l="l" t="t" r="r" b="b"/>
              <a:pathLst>
                <a:path w="7065" h="7178" extrusionOk="0">
                  <a:moveTo>
                    <a:pt x="3453" y="0"/>
                  </a:moveTo>
                  <a:cubicBezTo>
                    <a:pt x="3206" y="0"/>
                    <a:pt x="2946" y="49"/>
                    <a:pt x="2675" y="154"/>
                  </a:cubicBezTo>
                  <a:cubicBezTo>
                    <a:pt x="1" y="1198"/>
                    <a:pt x="1206" y="3792"/>
                    <a:pt x="2170" y="5112"/>
                  </a:cubicBezTo>
                  <a:cubicBezTo>
                    <a:pt x="2858" y="6064"/>
                    <a:pt x="5085" y="7178"/>
                    <a:pt x="5085" y="7178"/>
                  </a:cubicBezTo>
                  <a:cubicBezTo>
                    <a:pt x="7065" y="4719"/>
                    <a:pt x="5885" y="0"/>
                    <a:pt x="34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61"/>
            <p:cNvSpPr/>
            <p:nvPr/>
          </p:nvSpPr>
          <p:spPr>
            <a:xfrm>
              <a:off x="2124450" y="2109350"/>
              <a:ext cx="34550" cy="62175"/>
            </a:xfrm>
            <a:custGeom>
              <a:avLst/>
              <a:gdLst/>
              <a:ahLst/>
              <a:cxnLst/>
              <a:rect l="l" t="t" r="r" b="b"/>
              <a:pathLst>
                <a:path w="1382" h="2487" extrusionOk="0">
                  <a:moveTo>
                    <a:pt x="961" y="1"/>
                  </a:moveTo>
                  <a:cubicBezTo>
                    <a:pt x="823" y="1"/>
                    <a:pt x="682" y="70"/>
                    <a:pt x="618" y="228"/>
                  </a:cubicBezTo>
                  <a:cubicBezTo>
                    <a:pt x="377" y="825"/>
                    <a:pt x="194" y="1433"/>
                    <a:pt x="56" y="2053"/>
                  </a:cubicBezTo>
                  <a:cubicBezTo>
                    <a:pt x="1" y="2315"/>
                    <a:pt x="219" y="2486"/>
                    <a:pt x="425" y="2486"/>
                  </a:cubicBezTo>
                  <a:cubicBezTo>
                    <a:pt x="561" y="2486"/>
                    <a:pt x="692" y="2411"/>
                    <a:pt x="733" y="2237"/>
                  </a:cubicBezTo>
                  <a:cubicBezTo>
                    <a:pt x="859" y="1617"/>
                    <a:pt x="1043" y="1009"/>
                    <a:pt x="1284" y="423"/>
                  </a:cubicBezTo>
                  <a:cubicBezTo>
                    <a:pt x="1382" y="166"/>
                    <a:pt x="1175" y="1"/>
                    <a:pt x="9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61"/>
            <p:cNvSpPr/>
            <p:nvPr/>
          </p:nvSpPr>
          <p:spPr>
            <a:xfrm>
              <a:off x="2186950" y="2116975"/>
              <a:ext cx="20550" cy="62225"/>
            </a:xfrm>
            <a:custGeom>
              <a:avLst/>
              <a:gdLst/>
              <a:ahLst/>
              <a:cxnLst/>
              <a:rect l="l" t="t" r="r" b="b"/>
              <a:pathLst>
                <a:path w="822" h="2489" extrusionOk="0">
                  <a:moveTo>
                    <a:pt x="478" y="1"/>
                  </a:moveTo>
                  <a:cubicBezTo>
                    <a:pt x="305" y="1"/>
                    <a:pt x="127" y="113"/>
                    <a:pt x="116" y="336"/>
                  </a:cubicBezTo>
                  <a:cubicBezTo>
                    <a:pt x="93" y="945"/>
                    <a:pt x="58" y="1553"/>
                    <a:pt x="12" y="2161"/>
                  </a:cubicBezTo>
                  <a:cubicBezTo>
                    <a:pt x="1" y="2379"/>
                    <a:pt x="167" y="2488"/>
                    <a:pt x="341" y="2488"/>
                  </a:cubicBezTo>
                  <a:cubicBezTo>
                    <a:pt x="514" y="2488"/>
                    <a:pt x="695" y="2379"/>
                    <a:pt x="712" y="2161"/>
                  </a:cubicBezTo>
                  <a:cubicBezTo>
                    <a:pt x="747" y="1553"/>
                    <a:pt x="781" y="945"/>
                    <a:pt x="816" y="336"/>
                  </a:cubicBezTo>
                  <a:cubicBezTo>
                    <a:pt x="821" y="113"/>
                    <a:pt x="652" y="1"/>
                    <a:pt x="4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61"/>
            <p:cNvSpPr/>
            <p:nvPr/>
          </p:nvSpPr>
          <p:spPr>
            <a:xfrm>
              <a:off x="2261850" y="2116975"/>
              <a:ext cx="24800" cy="62025"/>
            </a:xfrm>
            <a:custGeom>
              <a:avLst/>
              <a:gdLst/>
              <a:ahLst/>
              <a:cxnLst/>
              <a:rect l="l" t="t" r="r" b="b"/>
              <a:pathLst>
                <a:path w="992" h="2481" extrusionOk="0">
                  <a:moveTo>
                    <a:pt x="343" y="1"/>
                  </a:moveTo>
                  <a:cubicBezTo>
                    <a:pt x="170" y="1"/>
                    <a:pt x="0" y="113"/>
                    <a:pt x="12" y="336"/>
                  </a:cubicBezTo>
                  <a:cubicBezTo>
                    <a:pt x="35" y="968"/>
                    <a:pt x="115" y="1610"/>
                    <a:pt x="264" y="2230"/>
                  </a:cubicBezTo>
                  <a:cubicBezTo>
                    <a:pt x="306" y="2405"/>
                    <a:pt x="438" y="2480"/>
                    <a:pt x="574" y="2480"/>
                  </a:cubicBezTo>
                  <a:cubicBezTo>
                    <a:pt x="778" y="2480"/>
                    <a:pt x="992" y="2312"/>
                    <a:pt x="930" y="2058"/>
                  </a:cubicBezTo>
                  <a:cubicBezTo>
                    <a:pt x="804" y="1484"/>
                    <a:pt x="723" y="910"/>
                    <a:pt x="700" y="336"/>
                  </a:cubicBezTo>
                  <a:cubicBezTo>
                    <a:pt x="695" y="113"/>
                    <a:pt x="517" y="1"/>
                    <a:pt x="3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61"/>
            <p:cNvSpPr/>
            <p:nvPr/>
          </p:nvSpPr>
          <p:spPr>
            <a:xfrm>
              <a:off x="2310350" y="2112000"/>
              <a:ext cx="35200" cy="56075"/>
            </a:xfrm>
            <a:custGeom>
              <a:avLst/>
              <a:gdLst/>
              <a:ahLst/>
              <a:cxnLst/>
              <a:rect l="l" t="t" r="r" b="b"/>
              <a:pathLst>
                <a:path w="1408" h="2243" extrusionOk="0">
                  <a:moveTo>
                    <a:pt x="465" y="1"/>
                  </a:moveTo>
                  <a:cubicBezTo>
                    <a:pt x="242" y="1"/>
                    <a:pt x="0" y="252"/>
                    <a:pt x="126" y="535"/>
                  </a:cubicBezTo>
                  <a:cubicBezTo>
                    <a:pt x="333" y="1006"/>
                    <a:pt x="505" y="1499"/>
                    <a:pt x="654" y="1993"/>
                  </a:cubicBezTo>
                  <a:cubicBezTo>
                    <a:pt x="709" y="2167"/>
                    <a:pt x="848" y="2242"/>
                    <a:pt x="987" y="2242"/>
                  </a:cubicBezTo>
                  <a:cubicBezTo>
                    <a:pt x="1197" y="2242"/>
                    <a:pt x="1407" y="2071"/>
                    <a:pt x="1331" y="1809"/>
                  </a:cubicBezTo>
                  <a:cubicBezTo>
                    <a:pt x="1159" y="1258"/>
                    <a:pt x="953" y="707"/>
                    <a:pt x="723" y="180"/>
                  </a:cubicBezTo>
                  <a:cubicBezTo>
                    <a:pt x="665" y="53"/>
                    <a:pt x="567" y="1"/>
                    <a:pt x="4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61"/>
            <p:cNvSpPr/>
            <p:nvPr/>
          </p:nvSpPr>
          <p:spPr>
            <a:xfrm>
              <a:off x="2160550" y="2086050"/>
              <a:ext cx="76650" cy="48250"/>
            </a:xfrm>
            <a:custGeom>
              <a:avLst/>
              <a:gdLst/>
              <a:ahLst/>
              <a:cxnLst/>
              <a:rect l="l" t="t" r="r" b="b"/>
              <a:pathLst>
                <a:path w="3066" h="193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586"/>
                    <a:pt x="288" y="1172"/>
                    <a:pt x="494" y="1734"/>
                  </a:cubicBezTo>
                  <a:cubicBezTo>
                    <a:pt x="953" y="1872"/>
                    <a:pt x="1424" y="1929"/>
                    <a:pt x="1895" y="1929"/>
                  </a:cubicBezTo>
                  <a:lnTo>
                    <a:pt x="3065" y="1929"/>
                  </a:lnTo>
                  <a:cubicBezTo>
                    <a:pt x="2882" y="1401"/>
                    <a:pt x="2744" y="873"/>
                    <a:pt x="2629" y="322"/>
                  </a:cubicBezTo>
                  <a:cubicBezTo>
                    <a:pt x="1745" y="288"/>
                    <a:pt x="862" y="173"/>
                    <a:pt x="1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61"/>
            <p:cNvSpPr/>
            <p:nvPr/>
          </p:nvSpPr>
          <p:spPr>
            <a:xfrm>
              <a:off x="2145075" y="1876900"/>
              <a:ext cx="88675" cy="217225"/>
            </a:xfrm>
            <a:custGeom>
              <a:avLst/>
              <a:gdLst/>
              <a:ahLst/>
              <a:cxnLst/>
              <a:rect l="l" t="t" r="r" b="b"/>
              <a:pathLst>
                <a:path w="3547" h="8689" extrusionOk="0">
                  <a:moveTo>
                    <a:pt x="2514" y="0"/>
                  </a:moveTo>
                  <a:cubicBezTo>
                    <a:pt x="2009" y="0"/>
                    <a:pt x="1492" y="80"/>
                    <a:pt x="999" y="230"/>
                  </a:cubicBezTo>
                  <a:cubicBezTo>
                    <a:pt x="126" y="2858"/>
                    <a:pt x="0" y="5670"/>
                    <a:pt x="608" y="8367"/>
                  </a:cubicBezTo>
                  <a:cubicBezTo>
                    <a:pt x="1481" y="8539"/>
                    <a:pt x="2364" y="8654"/>
                    <a:pt x="3248" y="8688"/>
                  </a:cubicBezTo>
                  <a:cubicBezTo>
                    <a:pt x="2663" y="5888"/>
                    <a:pt x="2915" y="2835"/>
                    <a:pt x="3547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61"/>
            <p:cNvSpPr/>
            <p:nvPr/>
          </p:nvSpPr>
          <p:spPr>
            <a:xfrm>
              <a:off x="2095425" y="2067700"/>
              <a:ext cx="77500" cy="61700"/>
            </a:xfrm>
            <a:custGeom>
              <a:avLst/>
              <a:gdLst/>
              <a:ahLst/>
              <a:cxnLst/>
              <a:rect l="l" t="t" r="r" b="b"/>
              <a:pathLst>
                <a:path w="3100" h="2468" extrusionOk="0">
                  <a:moveTo>
                    <a:pt x="0" y="0"/>
                  </a:moveTo>
                  <a:lnTo>
                    <a:pt x="0" y="0"/>
                  </a:lnTo>
                  <a:cubicBezTo>
                    <a:pt x="666" y="1206"/>
                    <a:pt x="1779" y="2089"/>
                    <a:pt x="3099" y="2468"/>
                  </a:cubicBezTo>
                  <a:cubicBezTo>
                    <a:pt x="2893" y="1906"/>
                    <a:pt x="2732" y="1320"/>
                    <a:pt x="2594" y="735"/>
                  </a:cubicBezTo>
                  <a:cubicBezTo>
                    <a:pt x="1711" y="563"/>
                    <a:pt x="838" y="31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61"/>
            <p:cNvSpPr/>
            <p:nvPr/>
          </p:nvSpPr>
          <p:spPr>
            <a:xfrm>
              <a:off x="2079350" y="1882625"/>
              <a:ext cx="90700" cy="203750"/>
            </a:xfrm>
            <a:custGeom>
              <a:avLst/>
              <a:gdLst/>
              <a:ahLst/>
              <a:cxnLst/>
              <a:rect l="l" t="t" r="r" b="b"/>
              <a:pathLst>
                <a:path w="3628" h="8150" extrusionOk="0">
                  <a:moveTo>
                    <a:pt x="3628" y="1"/>
                  </a:moveTo>
                  <a:lnTo>
                    <a:pt x="3628" y="1"/>
                  </a:lnTo>
                  <a:cubicBezTo>
                    <a:pt x="1470" y="666"/>
                    <a:pt x="1" y="2663"/>
                    <a:pt x="1" y="4936"/>
                  </a:cubicBezTo>
                  <a:cubicBezTo>
                    <a:pt x="1" y="5797"/>
                    <a:pt x="219" y="6657"/>
                    <a:pt x="643" y="7415"/>
                  </a:cubicBezTo>
                  <a:cubicBezTo>
                    <a:pt x="1481" y="7725"/>
                    <a:pt x="2354" y="7977"/>
                    <a:pt x="3237" y="8149"/>
                  </a:cubicBezTo>
                  <a:cubicBezTo>
                    <a:pt x="2618" y="5452"/>
                    <a:pt x="2755" y="2629"/>
                    <a:pt x="3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61"/>
            <p:cNvSpPr/>
            <p:nvPr/>
          </p:nvSpPr>
          <p:spPr>
            <a:xfrm>
              <a:off x="2226275" y="2090075"/>
              <a:ext cx="86375" cy="44225"/>
            </a:xfrm>
            <a:custGeom>
              <a:avLst/>
              <a:gdLst/>
              <a:ahLst/>
              <a:cxnLst/>
              <a:rect l="l" t="t" r="r" b="b"/>
              <a:pathLst>
                <a:path w="3455" h="1769" extrusionOk="0">
                  <a:moveTo>
                    <a:pt x="3019" y="1"/>
                  </a:moveTo>
                  <a:cubicBezTo>
                    <a:pt x="2262" y="122"/>
                    <a:pt x="1500" y="178"/>
                    <a:pt x="735" y="178"/>
                  </a:cubicBezTo>
                  <a:cubicBezTo>
                    <a:pt x="490" y="178"/>
                    <a:pt x="245" y="172"/>
                    <a:pt x="0" y="161"/>
                  </a:cubicBezTo>
                  <a:lnTo>
                    <a:pt x="0" y="161"/>
                  </a:lnTo>
                  <a:cubicBezTo>
                    <a:pt x="103" y="712"/>
                    <a:pt x="253" y="1240"/>
                    <a:pt x="425" y="1768"/>
                  </a:cubicBezTo>
                  <a:lnTo>
                    <a:pt x="2651" y="1768"/>
                  </a:lnTo>
                  <a:cubicBezTo>
                    <a:pt x="2915" y="1768"/>
                    <a:pt x="3191" y="1757"/>
                    <a:pt x="3455" y="1711"/>
                  </a:cubicBezTo>
                  <a:cubicBezTo>
                    <a:pt x="3283" y="1148"/>
                    <a:pt x="3145" y="574"/>
                    <a:pt x="30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9" name="Google Shape;1729;p61"/>
            <p:cNvSpPr/>
            <p:nvPr/>
          </p:nvSpPr>
          <p:spPr>
            <a:xfrm>
              <a:off x="2211625" y="1876900"/>
              <a:ext cx="93850" cy="217650"/>
            </a:xfrm>
            <a:custGeom>
              <a:avLst/>
              <a:gdLst/>
              <a:ahLst/>
              <a:cxnLst/>
              <a:rect l="l" t="t" r="r" b="b"/>
              <a:pathLst>
                <a:path w="3754" h="8706" extrusionOk="0">
                  <a:moveTo>
                    <a:pt x="885" y="0"/>
                  </a:moveTo>
                  <a:cubicBezTo>
                    <a:pt x="253" y="2835"/>
                    <a:pt x="1" y="5888"/>
                    <a:pt x="575" y="8688"/>
                  </a:cubicBezTo>
                  <a:cubicBezTo>
                    <a:pt x="822" y="8699"/>
                    <a:pt x="1070" y="8705"/>
                    <a:pt x="1316" y="8705"/>
                  </a:cubicBezTo>
                  <a:cubicBezTo>
                    <a:pt x="2086" y="8705"/>
                    <a:pt x="2851" y="8649"/>
                    <a:pt x="3616" y="8528"/>
                  </a:cubicBezTo>
                  <a:cubicBezTo>
                    <a:pt x="3019" y="5739"/>
                    <a:pt x="2973" y="2846"/>
                    <a:pt x="3754" y="34"/>
                  </a:cubicBezTo>
                  <a:cubicBezTo>
                    <a:pt x="3582" y="12"/>
                    <a:pt x="3410" y="0"/>
                    <a:pt x="32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0" name="Google Shape;1730;p61"/>
            <p:cNvSpPr/>
            <p:nvPr/>
          </p:nvSpPr>
          <p:spPr>
            <a:xfrm>
              <a:off x="2285950" y="1877750"/>
              <a:ext cx="135450" cy="212650"/>
            </a:xfrm>
            <a:custGeom>
              <a:avLst/>
              <a:gdLst/>
              <a:ahLst/>
              <a:cxnLst/>
              <a:rect l="l" t="t" r="r" b="b"/>
              <a:pathLst>
                <a:path w="5418" h="8506" extrusionOk="0">
                  <a:moveTo>
                    <a:pt x="781" y="0"/>
                  </a:moveTo>
                  <a:cubicBezTo>
                    <a:pt x="0" y="2824"/>
                    <a:pt x="46" y="5705"/>
                    <a:pt x="643" y="8505"/>
                  </a:cubicBezTo>
                  <a:cubicBezTo>
                    <a:pt x="2273" y="8253"/>
                    <a:pt x="3822" y="7702"/>
                    <a:pt x="5131" y="6806"/>
                  </a:cubicBezTo>
                  <a:cubicBezTo>
                    <a:pt x="5326" y="6267"/>
                    <a:pt x="5418" y="5693"/>
                    <a:pt x="5418" y="5131"/>
                  </a:cubicBezTo>
                  <a:cubicBezTo>
                    <a:pt x="5406" y="2480"/>
                    <a:pt x="3409" y="276"/>
                    <a:pt x="781" y="0"/>
                  </a:cubicBezTo>
                  <a:close/>
                </a:path>
              </a:pathLst>
            </a:custGeom>
            <a:solidFill>
              <a:srgbClr val="FFDB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61"/>
            <p:cNvSpPr/>
            <p:nvPr/>
          </p:nvSpPr>
          <p:spPr>
            <a:xfrm>
              <a:off x="2302025" y="2047600"/>
              <a:ext cx="112200" cy="85250"/>
            </a:xfrm>
            <a:custGeom>
              <a:avLst/>
              <a:gdLst/>
              <a:ahLst/>
              <a:cxnLst/>
              <a:rect l="l" t="t" r="r" b="b"/>
              <a:pathLst>
                <a:path w="4488" h="3410" extrusionOk="0">
                  <a:moveTo>
                    <a:pt x="4488" y="1"/>
                  </a:moveTo>
                  <a:lnTo>
                    <a:pt x="4488" y="1"/>
                  </a:lnTo>
                  <a:cubicBezTo>
                    <a:pt x="3179" y="896"/>
                    <a:pt x="1630" y="1447"/>
                    <a:pt x="0" y="1700"/>
                  </a:cubicBezTo>
                  <a:cubicBezTo>
                    <a:pt x="115" y="2273"/>
                    <a:pt x="264" y="2847"/>
                    <a:pt x="425" y="3410"/>
                  </a:cubicBezTo>
                  <a:cubicBezTo>
                    <a:pt x="2296" y="3100"/>
                    <a:pt x="3856" y="1803"/>
                    <a:pt x="4488" y="1"/>
                  </a:cubicBezTo>
                  <a:close/>
                </a:path>
              </a:pathLst>
            </a:custGeom>
            <a:solidFill>
              <a:srgbClr val="FFA5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61"/>
            <p:cNvSpPr/>
            <p:nvPr/>
          </p:nvSpPr>
          <p:spPr>
            <a:xfrm>
              <a:off x="2347925" y="1973875"/>
              <a:ext cx="29000" cy="24875"/>
            </a:xfrm>
            <a:custGeom>
              <a:avLst/>
              <a:gdLst/>
              <a:ahLst/>
              <a:cxnLst/>
              <a:rect l="l" t="t" r="r" b="b"/>
              <a:pathLst>
                <a:path w="1160" h="995" extrusionOk="0">
                  <a:moveTo>
                    <a:pt x="666" y="0"/>
                  </a:moveTo>
                  <a:cubicBezTo>
                    <a:pt x="219" y="0"/>
                    <a:pt x="0" y="528"/>
                    <a:pt x="310" y="850"/>
                  </a:cubicBezTo>
                  <a:cubicBezTo>
                    <a:pt x="414" y="950"/>
                    <a:pt x="539" y="995"/>
                    <a:pt x="662" y="995"/>
                  </a:cubicBezTo>
                  <a:cubicBezTo>
                    <a:pt x="918" y="995"/>
                    <a:pt x="1160" y="797"/>
                    <a:pt x="1160" y="494"/>
                  </a:cubicBezTo>
                  <a:cubicBezTo>
                    <a:pt x="1160" y="218"/>
                    <a:pt x="942" y="0"/>
                    <a:pt x="66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61"/>
            <p:cNvSpPr/>
            <p:nvPr/>
          </p:nvSpPr>
          <p:spPr>
            <a:xfrm>
              <a:off x="2330425" y="2009450"/>
              <a:ext cx="58275" cy="58275"/>
            </a:xfrm>
            <a:custGeom>
              <a:avLst/>
              <a:gdLst/>
              <a:ahLst/>
              <a:cxnLst/>
              <a:rect l="l" t="t" r="r" b="b"/>
              <a:pathLst>
                <a:path w="2331" h="2331" extrusionOk="0">
                  <a:moveTo>
                    <a:pt x="1160" y="1"/>
                  </a:moveTo>
                  <a:cubicBezTo>
                    <a:pt x="517" y="1"/>
                    <a:pt x="0" y="517"/>
                    <a:pt x="0" y="1160"/>
                  </a:cubicBezTo>
                  <a:cubicBezTo>
                    <a:pt x="0" y="1814"/>
                    <a:pt x="517" y="2330"/>
                    <a:pt x="1160" y="2330"/>
                  </a:cubicBezTo>
                  <a:cubicBezTo>
                    <a:pt x="1802" y="2330"/>
                    <a:pt x="2330" y="1814"/>
                    <a:pt x="2330" y="1160"/>
                  </a:cubicBezTo>
                  <a:cubicBezTo>
                    <a:pt x="2330" y="517"/>
                    <a:pt x="1802" y="1"/>
                    <a:pt x="1160" y="1"/>
                  </a:cubicBezTo>
                  <a:close/>
                </a:path>
              </a:pathLst>
            </a:custGeom>
            <a:solidFill>
              <a:srgbClr val="F78F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61"/>
            <p:cNvSpPr/>
            <p:nvPr/>
          </p:nvSpPr>
          <p:spPr>
            <a:xfrm>
              <a:off x="2069325" y="1756175"/>
              <a:ext cx="194225" cy="156600"/>
            </a:xfrm>
            <a:custGeom>
              <a:avLst/>
              <a:gdLst/>
              <a:ahLst/>
              <a:cxnLst/>
              <a:rect l="l" t="t" r="r" b="b"/>
              <a:pathLst>
                <a:path w="7769" h="6264" extrusionOk="0">
                  <a:moveTo>
                    <a:pt x="3470" y="0"/>
                  </a:moveTo>
                  <a:cubicBezTo>
                    <a:pt x="3015" y="0"/>
                    <a:pt x="2563" y="164"/>
                    <a:pt x="2146" y="537"/>
                  </a:cubicBezTo>
                  <a:cubicBezTo>
                    <a:pt x="0" y="2442"/>
                    <a:pt x="2043" y="4450"/>
                    <a:pt x="3409" y="5357"/>
                  </a:cubicBezTo>
                  <a:cubicBezTo>
                    <a:pt x="4384" y="6000"/>
                    <a:pt x="6852" y="6264"/>
                    <a:pt x="6852" y="6264"/>
                  </a:cubicBezTo>
                  <a:cubicBezTo>
                    <a:pt x="7768" y="3544"/>
                    <a:pt x="5584" y="0"/>
                    <a:pt x="34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35" name="Google Shape;1735;p61"/>
          <p:cNvSpPr/>
          <p:nvPr/>
        </p:nvSpPr>
        <p:spPr>
          <a:xfrm>
            <a:off x="-438150" y="1000237"/>
            <a:ext cx="2733675" cy="689875"/>
          </a:xfrm>
          <a:custGeom>
            <a:avLst/>
            <a:gdLst/>
            <a:ahLst/>
            <a:cxnLst/>
            <a:rect l="l" t="t" r="r" b="b"/>
            <a:pathLst>
              <a:path w="109347" h="27595" extrusionOk="0">
                <a:moveTo>
                  <a:pt x="109347" y="27595"/>
                </a:moveTo>
                <a:cubicBezTo>
                  <a:pt x="102196" y="18656"/>
                  <a:pt x="92064" y="10427"/>
                  <a:pt x="80772" y="8545"/>
                </a:cubicBezTo>
                <a:cubicBezTo>
                  <a:pt x="75008" y="7584"/>
                  <a:pt x="64919" y="15283"/>
                  <a:pt x="67818" y="20356"/>
                </a:cubicBezTo>
                <a:cubicBezTo>
                  <a:pt x="68844" y="22151"/>
                  <a:pt x="72452" y="22961"/>
                  <a:pt x="73914" y="21499"/>
                </a:cubicBezTo>
                <a:cubicBezTo>
                  <a:pt x="76161" y="19252"/>
                  <a:pt x="75192" y="15022"/>
                  <a:pt x="74295" y="11974"/>
                </a:cubicBezTo>
                <a:cubicBezTo>
                  <a:pt x="72545" y="6025"/>
                  <a:pt x="65204" y="2108"/>
                  <a:pt x="59055" y="1306"/>
                </a:cubicBezTo>
                <a:cubicBezTo>
                  <a:pt x="45071" y="-518"/>
                  <a:pt x="30544" y="-547"/>
                  <a:pt x="16764" y="2449"/>
                </a:cubicBezTo>
                <a:cubicBezTo>
                  <a:pt x="11253" y="3647"/>
                  <a:pt x="3988" y="8723"/>
                  <a:pt x="0" y="4735"/>
                </a:cubicBezTo>
              </a:path>
            </a:pathLst>
          </a:custGeom>
          <a:noFill/>
          <a:ln w="19050" cap="flat" cmpd="sng">
            <a:solidFill>
              <a:schemeClr val="dk1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58" name="Google Shape;1817;p63"/>
          <p:cNvGrpSpPr/>
          <p:nvPr/>
        </p:nvGrpSpPr>
        <p:grpSpPr>
          <a:xfrm>
            <a:off x="4367719" y="784743"/>
            <a:ext cx="540976" cy="540889"/>
            <a:chOff x="-929509" y="1189310"/>
            <a:chExt cx="582634" cy="582540"/>
          </a:xfrm>
        </p:grpSpPr>
        <p:sp>
          <p:nvSpPr>
            <p:cNvPr id="59" name="Google Shape;1818;p63"/>
            <p:cNvSpPr/>
            <p:nvPr/>
          </p:nvSpPr>
          <p:spPr>
            <a:xfrm>
              <a:off x="-929500" y="1480550"/>
              <a:ext cx="291300" cy="291300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819;p63"/>
            <p:cNvSpPr/>
            <p:nvPr/>
          </p:nvSpPr>
          <p:spPr>
            <a:xfrm flipH="1">
              <a:off x="-638175" y="1480550"/>
              <a:ext cx="291300" cy="291300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820;p63"/>
            <p:cNvSpPr/>
            <p:nvPr/>
          </p:nvSpPr>
          <p:spPr>
            <a:xfrm rot="-5400000" flipH="1">
              <a:off x="-638209" y="1189310"/>
              <a:ext cx="291300" cy="291300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821;p63"/>
            <p:cNvSpPr/>
            <p:nvPr/>
          </p:nvSpPr>
          <p:spPr>
            <a:xfrm rot="5400000">
              <a:off x="-929509" y="1189310"/>
              <a:ext cx="291300" cy="291300"/>
            </a:xfrm>
            <a:prstGeom prst="teardrop">
              <a:avLst>
                <a:gd name="adj" fmla="val 1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822;p63"/>
            <p:cNvSpPr/>
            <p:nvPr/>
          </p:nvSpPr>
          <p:spPr>
            <a:xfrm>
              <a:off x="-761225" y="1371775"/>
              <a:ext cx="237300" cy="237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 Requires="p14">
      <p:transition spd="slow" p14:dur="1000">
        <p:pu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Steve</a:t>
            </a:r>
            <a:r>
              <a:rPr lang="tr-TR" dirty="0" smtClean="0"/>
              <a:t> </a:t>
            </a:r>
            <a:r>
              <a:rPr lang="tr-TR" dirty="0" err="1" smtClean="0"/>
              <a:t>DeShazer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619672" y="1707654"/>
            <a:ext cx="6809700" cy="3112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 smtClean="0"/>
              <a:t>Kısa Terapiler Merkezinde çalıştı ve yöneticiliğini yaptı.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 err="1" smtClean="0"/>
              <a:t>Milton</a:t>
            </a:r>
            <a:r>
              <a:rPr lang="tr-TR" dirty="0" smtClean="0"/>
              <a:t> </a:t>
            </a:r>
            <a:r>
              <a:rPr lang="tr-TR" dirty="0" err="1" smtClean="0"/>
              <a:t>Erickson</a:t>
            </a:r>
            <a:r>
              <a:rPr lang="tr-TR" dirty="0" smtClean="0"/>
              <a:t> ve </a:t>
            </a:r>
            <a:r>
              <a:rPr lang="tr-TR" dirty="0" err="1" smtClean="0"/>
              <a:t>Gregory</a:t>
            </a:r>
            <a:r>
              <a:rPr lang="tr-TR" dirty="0" smtClean="0"/>
              <a:t> </a:t>
            </a:r>
            <a:r>
              <a:rPr lang="tr-TR" dirty="0" err="1" smtClean="0"/>
              <a:t>Bateson</a:t>
            </a:r>
            <a:r>
              <a:rPr lang="tr-TR" dirty="0" smtClean="0"/>
              <a:t> gibi terapistlerle birlikte çalıştı.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dirty="0" smtClean="0"/>
              <a:t>Stratejik aile terapisti kökenli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lang="en"/>
          </a:p>
        </p:txBody>
      </p:sp>
      <p:pic>
        <p:nvPicPr>
          <p:cNvPr id="92162" name="Picture 2" descr="Steve de Shazer - Vikiped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889" y="2575035"/>
            <a:ext cx="1311327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i="1" dirty="0" smtClean="0"/>
              <a:t>Bill </a:t>
            </a:r>
            <a:r>
              <a:rPr lang="tr-TR" i="1" dirty="0" err="1" smtClean="0"/>
              <a:t>O’Hanlon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563638"/>
            <a:ext cx="8496944" cy="3112200"/>
          </a:xfrm>
        </p:spPr>
        <p:txBody>
          <a:bodyPr/>
          <a:lstStyle/>
          <a:p>
            <a:r>
              <a:rPr lang="tr-TR" dirty="0" smtClean="0"/>
              <a:t>Ergenken mutsuz ve utangaç bir çocuk olan Bill </a:t>
            </a:r>
            <a:r>
              <a:rPr lang="tr-TR" dirty="0" err="1" smtClean="0"/>
              <a:t>O’Hanlon</a:t>
            </a:r>
            <a:r>
              <a:rPr lang="tr-TR" dirty="0" smtClean="0"/>
              <a:t> üniversitede uyuşturucu kullanmaya başlamış ve intihara teşebbüs etmiştir. </a:t>
            </a:r>
          </a:p>
          <a:p>
            <a:r>
              <a:rPr lang="tr-TR" dirty="0" smtClean="0"/>
              <a:t>Bu olaydan sonra hayata bakışı değişerek aile terapisinde yüksek lisans eğitimi almış ve </a:t>
            </a:r>
            <a:r>
              <a:rPr lang="tr-TR" dirty="0" err="1" smtClean="0"/>
              <a:t>Milton</a:t>
            </a:r>
            <a:r>
              <a:rPr lang="tr-TR" dirty="0" smtClean="0"/>
              <a:t> </a:t>
            </a:r>
            <a:r>
              <a:rPr lang="tr-TR" dirty="0" err="1" smtClean="0"/>
              <a:t>Erickson</a:t>
            </a:r>
            <a:r>
              <a:rPr lang="tr-TR" dirty="0" smtClean="0"/>
              <a:t> ile çalışmıştır. </a:t>
            </a:r>
          </a:p>
          <a:p>
            <a:r>
              <a:rPr lang="tr-TR" dirty="0" smtClean="0"/>
              <a:t>Kendi yaklaşımına daha sonraları ‘olasılık terapisi’ adını vermiştir </a:t>
            </a:r>
            <a:r>
              <a:rPr lang="tr-TR" sz="1600" dirty="0" smtClean="0"/>
              <a:t>(</a:t>
            </a:r>
            <a:r>
              <a:rPr lang="tr-TR" sz="1600" dirty="0" err="1" smtClean="0"/>
              <a:t>Gladding</a:t>
            </a:r>
            <a:r>
              <a:rPr lang="tr-TR" sz="1600" dirty="0" smtClean="0"/>
              <a:t>, 1997).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lang="en"/>
          </a:p>
        </p:txBody>
      </p:sp>
      <p:pic>
        <p:nvPicPr>
          <p:cNvPr id="91138" name="Picture 2" descr="Bill O'Hanl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129" y="3443182"/>
            <a:ext cx="1584176" cy="15285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i="1" dirty="0" err="1" smtClean="0"/>
              <a:t>Insoo</a:t>
            </a:r>
            <a:r>
              <a:rPr lang="tr-TR" i="1" dirty="0" smtClean="0"/>
              <a:t> Kim </a:t>
            </a:r>
            <a:r>
              <a:rPr lang="tr-TR" i="1" dirty="0" err="1" smtClean="0"/>
              <a:t>Berg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7544" y="1491630"/>
            <a:ext cx="8352928" cy="3112200"/>
          </a:xfrm>
        </p:spPr>
        <p:txBody>
          <a:bodyPr/>
          <a:lstStyle/>
          <a:p>
            <a:r>
              <a:rPr lang="tr-TR" dirty="0" smtClean="0"/>
              <a:t>Aslen Koreli olan </a:t>
            </a:r>
            <a:r>
              <a:rPr lang="tr-TR" dirty="0" err="1" smtClean="0"/>
              <a:t>Insoo</a:t>
            </a:r>
            <a:r>
              <a:rPr lang="tr-TR" dirty="0" smtClean="0"/>
              <a:t> Kim </a:t>
            </a:r>
            <a:r>
              <a:rPr lang="tr-TR" dirty="0" err="1" smtClean="0"/>
              <a:t>Berg</a:t>
            </a:r>
            <a:r>
              <a:rPr lang="tr-TR" dirty="0" smtClean="0"/>
              <a:t>, Amerika’ya eczacılık okumak için gelmiştir. </a:t>
            </a:r>
          </a:p>
          <a:p>
            <a:r>
              <a:rPr lang="tr-TR" dirty="0" smtClean="0"/>
              <a:t>Buradaki yaşam ve kültürden etkilenerek kendi istediği bölüme yani sosyal çalışmaya geçmiştir. </a:t>
            </a:r>
          </a:p>
          <a:p>
            <a:r>
              <a:rPr lang="tr-TR" dirty="0" smtClean="0"/>
              <a:t>Aile terapilerine ilgi duymaya başlamış ve </a:t>
            </a:r>
            <a:r>
              <a:rPr lang="tr-TR" dirty="0" err="1" smtClean="0"/>
              <a:t>Milton</a:t>
            </a:r>
            <a:r>
              <a:rPr lang="tr-TR" dirty="0" smtClean="0"/>
              <a:t> </a:t>
            </a:r>
            <a:r>
              <a:rPr lang="tr-TR" dirty="0" err="1" smtClean="0"/>
              <a:t>Erickson’un</a:t>
            </a:r>
            <a:r>
              <a:rPr lang="tr-TR" dirty="0" smtClean="0"/>
              <a:t> çalışmalarından etkilenmiştir. </a:t>
            </a:r>
          </a:p>
          <a:p>
            <a:r>
              <a:rPr lang="tr-TR" dirty="0" smtClean="0"/>
              <a:t>Daha sonra </a:t>
            </a:r>
            <a:r>
              <a:rPr lang="tr-TR" dirty="0" err="1" smtClean="0"/>
              <a:t>Steve</a:t>
            </a:r>
            <a:r>
              <a:rPr lang="tr-TR" dirty="0" smtClean="0"/>
              <a:t> </a:t>
            </a:r>
            <a:r>
              <a:rPr lang="tr-TR" dirty="0" err="1" smtClean="0"/>
              <a:t>DeShazer</a:t>
            </a:r>
            <a:r>
              <a:rPr lang="tr-TR" dirty="0" smtClean="0"/>
              <a:t> ile tanışmış ve beraber kısa danışma merkezini kurmuşlardır.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en"/>
          </a:p>
        </p:txBody>
      </p:sp>
      <p:sp>
        <p:nvSpPr>
          <p:cNvPr id="90114" name="AutoShape 2" descr="Insoo Kim Berg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0116" name="AutoShape 4" descr="Insoo Kim Berg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90118" name="Picture 6" descr="SOL 2006 Vienn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9" y="0"/>
            <a:ext cx="1247565" cy="1563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1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p40"/>
          <p:cNvSpPr/>
          <p:nvPr/>
        </p:nvSpPr>
        <p:spPr>
          <a:xfrm>
            <a:off x="3607088" y="2363986"/>
            <a:ext cx="1020604" cy="1159905"/>
          </a:xfrm>
          <a:custGeom>
            <a:avLst/>
            <a:gdLst/>
            <a:ahLst/>
            <a:cxnLst/>
            <a:rect l="l" t="t" r="r" b="b"/>
            <a:pathLst>
              <a:path w="31367" h="35651" extrusionOk="0">
                <a:moveTo>
                  <a:pt x="15191" y="0"/>
                </a:moveTo>
                <a:lnTo>
                  <a:pt x="0" y="9325"/>
                </a:lnTo>
                <a:lnTo>
                  <a:pt x="482" y="27150"/>
                </a:lnTo>
                <a:lnTo>
                  <a:pt x="16153" y="35650"/>
                </a:lnTo>
                <a:lnTo>
                  <a:pt x="31366" y="26325"/>
                </a:lnTo>
                <a:lnTo>
                  <a:pt x="30885" y="8500"/>
                </a:lnTo>
                <a:lnTo>
                  <a:pt x="15191" y="0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6" name="Google Shape;1146;p40"/>
          <p:cNvSpPr/>
          <p:nvPr/>
        </p:nvSpPr>
        <p:spPr>
          <a:xfrm>
            <a:off x="2963599" y="1304925"/>
            <a:ext cx="1020604" cy="1159816"/>
          </a:xfrm>
          <a:custGeom>
            <a:avLst/>
            <a:gdLst/>
            <a:ahLst/>
            <a:cxnLst/>
            <a:rect l="l" t="t" r="r" b="b"/>
            <a:pathLst>
              <a:path w="31367" h="35651" extrusionOk="0">
                <a:moveTo>
                  <a:pt x="15191" y="0"/>
                </a:moveTo>
                <a:lnTo>
                  <a:pt x="0" y="9325"/>
                </a:lnTo>
                <a:lnTo>
                  <a:pt x="482" y="27150"/>
                </a:lnTo>
                <a:lnTo>
                  <a:pt x="16153" y="35650"/>
                </a:lnTo>
                <a:lnTo>
                  <a:pt x="31366" y="26325"/>
                </a:lnTo>
                <a:lnTo>
                  <a:pt x="30885" y="8500"/>
                </a:lnTo>
                <a:lnTo>
                  <a:pt x="15191" y="0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7" name="Google Shape;1147;p40"/>
          <p:cNvSpPr txBox="1">
            <a:spLocks noGrp="1"/>
          </p:cNvSpPr>
          <p:nvPr>
            <p:ph type="title" idx="9"/>
          </p:nvPr>
        </p:nvSpPr>
        <p:spPr>
          <a:xfrm>
            <a:off x="466725" y="355650"/>
            <a:ext cx="8210700" cy="6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Teknik ve Uygulamalar - KSÇOT</a:t>
            </a:r>
            <a:endParaRPr dirty="0"/>
          </a:p>
        </p:txBody>
      </p:sp>
      <p:sp>
        <p:nvSpPr>
          <p:cNvPr id="1151" name="Google Shape;1151;p40"/>
          <p:cNvSpPr txBox="1">
            <a:spLocks noGrp="1"/>
          </p:cNvSpPr>
          <p:nvPr>
            <p:ph type="subTitle" idx="4"/>
          </p:nvPr>
        </p:nvSpPr>
        <p:spPr>
          <a:xfrm flipH="1">
            <a:off x="4064382" y="1402945"/>
            <a:ext cx="2634000" cy="74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Esnek Olma</a:t>
            </a:r>
            <a:endParaRPr dirty="0"/>
          </a:p>
        </p:txBody>
      </p:sp>
      <p:sp>
        <p:nvSpPr>
          <p:cNvPr id="1152" name="Google Shape;1152;p40"/>
          <p:cNvSpPr txBox="1">
            <a:spLocks noGrp="1"/>
          </p:cNvSpPr>
          <p:nvPr>
            <p:ph type="subTitle" idx="5"/>
          </p:nvPr>
        </p:nvSpPr>
        <p:spPr>
          <a:xfrm>
            <a:off x="4031724" y="3558001"/>
            <a:ext cx="3980161" cy="74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Güçlendirme ve Övme</a:t>
            </a:r>
            <a:endParaRPr dirty="0"/>
          </a:p>
        </p:txBody>
      </p:sp>
      <p:sp>
        <p:nvSpPr>
          <p:cNvPr id="1153" name="Google Shape;1153;p40"/>
          <p:cNvSpPr txBox="1">
            <a:spLocks noGrp="1"/>
          </p:cNvSpPr>
          <p:nvPr>
            <p:ph type="subTitle" idx="6"/>
          </p:nvPr>
        </p:nvSpPr>
        <p:spPr>
          <a:xfrm flipH="1">
            <a:off x="4690311" y="2556254"/>
            <a:ext cx="2680800" cy="65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Sorular</a:t>
            </a:r>
            <a:endParaRPr dirty="0"/>
          </a:p>
        </p:txBody>
      </p:sp>
      <p:sp>
        <p:nvSpPr>
          <p:cNvPr id="1154" name="Google Shape;1154;p40"/>
          <p:cNvSpPr txBox="1">
            <a:spLocks noGrp="1"/>
          </p:cNvSpPr>
          <p:nvPr>
            <p:ph type="title" idx="8"/>
          </p:nvPr>
        </p:nvSpPr>
        <p:spPr>
          <a:xfrm>
            <a:off x="2812064" y="1595968"/>
            <a:ext cx="13236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  <a:uFill>
                  <a:noFill/>
                </a:uFill>
                <a:latin typeface="Mali Medium"/>
                <a:ea typeface="Mali Medium"/>
                <a:cs typeface="Mali Medium"/>
                <a:sym typeface="Mali Medium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01</a:t>
            </a:r>
            <a:endParaRPr>
              <a:solidFill>
                <a:schemeClr val="accent2"/>
              </a:solidFill>
              <a:latin typeface="Mali Medium"/>
              <a:ea typeface="Mali Medium"/>
              <a:cs typeface="Mali Medium"/>
              <a:sym typeface="Mali Medium"/>
            </a:endParaRPr>
          </a:p>
        </p:txBody>
      </p:sp>
      <p:sp>
        <p:nvSpPr>
          <p:cNvPr id="1155" name="Google Shape;1155;p40"/>
          <p:cNvSpPr txBox="1">
            <a:spLocks noGrp="1"/>
          </p:cNvSpPr>
          <p:nvPr>
            <p:ph type="title" idx="7"/>
          </p:nvPr>
        </p:nvSpPr>
        <p:spPr>
          <a:xfrm>
            <a:off x="3455589" y="2655068"/>
            <a:ext cx="13236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  <a:uFill>
                  <a:noFill/>
                </a:uFill>
                <a:latin typeface="Mali Medium"/>
                <a:ea typeface="Mali Medium"/>
                <a:cs typeface="Mali Medium"/>
                <a:sym typeface="Mali Medium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02</a:t>
            </a:r>
            <a:endParaRPr>
              <a:solidFill>
                <a:schemeClr val="accent3"/>
              </a:solidFill>
              <a:latin typeface="Mali Medium"/>
              <a:ea typeface="Mali Medium"/>
              <a:cs typeface="Mali Medium"/>
              <a:sym typeface="Mali Medium"/>
            </a:endParaRPr>
          </a:p>
        </p:txBody>
      </p:sp>
      <p:sp>
        <p:nvSpPr>
          <p:cNvPr id="1156" name="Google Shape;1156;p40"/>
          <p:cNvSpPr/>
          <p:nvPr/>
        </p:nvSpPr>
        <p:spPr>
          <a:xfrm>
            <a:off x="2963562" y="3423122"/>
            <a:ext cx="1020604" cy="1159905"/>
          </a:xfrm>
          <a:custGeom>
            <a:avLst/>
            <a:gdLst/>
            <a:ahLst/>
            <a:cxnLst/>
            <a:rect l="l" t="t" r="r" b="b"/>
            <a:pathLst>
              <a:path w="31367" h="35651" extrusionOk="0">
                <a:moveTo>
                  <a:pt x="15191" y="0"/>
                </a:moveTo>
                <a:lnTo>
                  <a:pt x="0" y="9325"/>
                </a:lnTo>
                <a:lnTo>
                  <a:pt x="482" y="27150"/>
                </a:lnTo>
                <a:lnTo>
                  <a:pt x="16153" y="35650"/>
                </a:lnTo>
                <a:lnTo>
                  <a:pt x="31366" y="26325"/>
                </a:lnTo>
                <a:lnTo>
                  <a:pt x="30885" y="8500"/>
                </a:lnTo>
                <a:lnTo>
                  <a:pt x="15191" y="0"/>
                </a:lnTo>
                <a:close/>
              </a:path>
            </a:pathLst>
          </a:custGeom>
          <a:solidFill>
            <a:srgbClr val="FFDB45">
              <a:alpha val="53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7" name="Google Shape;1157;p40"/>
          <p:cNvSpPr txBox="1">
            <a:spLocks noGrp="1"/>
          </p:cNvSpPr>
          <p:nvPr>
            <p:ph type="title"/>
          </p:nvPr>
        </p:nvSpPr>
        <p:spPr>
          <a:xfrm flipH="1">
            <a:off x="2881427" y="3714151"/>
            <a:ext cx="12096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  <a:uFill>
                  <a:noFill/>
                </a:uFill>
                <a:latin typeface="Mali Medium"/>
                <a:ea typeface="Mali Medium"/>
                <a:cs typeface="Mali Medium"/>
                <a:sym typeface="Mali Medium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03</a:t>
            </a:r>
            <a:endParaRPr>
              <a:solidFill>
                <a:schemeClr val="accent2"/>
              </a:solidFill>
              <a:latin typeface="Mali Medium"/>
              <a:ea typeface="Mali Medium"/>
              <a:cs typeface="Mali Medium"/>
              <a:sym typeface="Mali Medium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Numarası Yer Tutucusu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"/>
          </a:p>
        </p:txBody>
      </p:sp>
      <p:sp>
        <p:nvSpPr>
          <p:cNvPr id="3" name="Google Shape;139;p18"/>
          <p:cNvSpPr/>
          <p:nvPr/>
        </p:nvSpPr>
        <p:spPr>
          <a:xfrm>
            <a:off x="3131840" y="123478"/>
            <a:ext cx="2203500" cy="22035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136;p18"/>
          <p:cNvSpPr txBox="1">
            <a:spLocks/>
          </p:cNvSpPr>
          <p:nvPr/>
        </p:nvSpPr>
        <p:spPr>
          <a:xfrm>
            <a:off x="395536" y="2878750"/>
            <a:ext cx="8208911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tr-TR" sz="4800" b="1" dirty="0" smtClean="0"/>
              <a:t>Çözüm Odaklı Psikolojik Danışma Yaklaşımında Amaç Belirleme</a:t>
            </a:r>
            <a:endParaRPr lang="tr-TR" sz="4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Danışanın psikolojik danışma süreci sonunda ulaşmayı hedeflediği belirgin bir amaç olmalıdır. </a:t>
            </a:r>
          </a:p>
          <a:p>
            <a:r>
              <a:rPr lang="tr-TR" dirty="0" err="1" smtClean="0"/>
              <a:t>Sklare</a:t>
            </a:r>
            <a:r>
              <a:rPr lang="tr-TR" dirty="0" smtClean="0"/>
              <a:t> (2010)’a göre amaçlar </a:t>
            </a:r>
            <a:r>
              <a:rPr lang="tr-TR" i="1" dirty="0" smtClean="0"/>
              <a:t>‘’pozitif amaçlar, negatif amaçlar, zarar verici amaçlar ve bilmiyorum amaçları’’</a:t>
            </a:r>
            <a:r>
              <a:rPr lang="tr-TR" dirty="0" smtClean="0"/>
              <a:t> olmak üzere dörde ayrılmaktadır.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lang="e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Pozitif Amaçlar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55576" y="1347614"/>
            <a:ext cx="7776864" cy="3112200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Pozitif amaçlar gözlenebilir ve ölçülebilir davranışları ifade eder. </a:t>
            </a:r>
          </a:p>
          <a:p>
            <a:pPr lvl="0"/>
            <a:r>
              <a:rPr lang="tr-TR" sz="2000" dirty="0" smtClean="0"/>
              <a:t>Seninde söylediğin gibi notların yükseldiğinde ne yapıyor olacağını düşünüyorsun? </a:t>
            </a:r>
          </a:p>
          <a:p>
            <a:pPr lvl="0"/>
            <a:r>
              <a:rPr lang="tr-TR" sz="2000" dirty="0" smtClean="0"/>
              <a:t>Arkadaşlarınla daha iyi anlaşmaya başladığını sınıfındaki diğer çocuklar gördüğünde sana ne söylerlerdi?</a:t>
            </a:r>
          </a:p>
          <a:p>
            <a:pPr lvl="0"/>
            <a:r>
              <a:rPr lang="tr-TR" sz="2000" dirty="0" smtClean="0"/>
              <a:t>Ebeveynlerine duygularını açıklayabildiğini varsayalım bana farklı olarak ne yapıyor olacağını açıklayabilir misin?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idx="4294967295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lang="e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lling Bee by Slidesgo">
  <a:themeElements>
    <a:clrScheme name="Simple Light">
      <a:dk1>
        <a:srgbClr val="703316"/>
      </a:dk1>
      <a:lt1>
        <a:srgbClr val="FFFFFF"/>
      </a:lt1>
      <a:dk2>
        <a:srgbClr val="FFF0B3"/>
      </a:dk2>
      <a:lt2>
        <a:srgbClr val="666666"/>
      </a:lt2>
      <a:accent1>
        <a:srgbClr val="FFDB45"/>
      </a:accent1>
      <a:accent2>
        <a:srgbClr val="FFA500"/>
      </a:accent2>
      <a:accent3>
        <a:srgbClr val="99E2E6"/>
      </a:accent3>
      <a:accent4>
        <a:srgbClr val="F78F8F"/>
      </a:accent4>
      <a:accent5>
        <a:srgbClr val="B64B18"/>
      </a:accent5>
      <a:accent6>
        <a:srgbClr val="FFA500"/>
      </a:accent6>
      <a:hlink>
        <a:srgbClr val="70331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679</Words>
  <Application>Microsoft Office PowerPoint</Application>
  <PresentationFormat>Ekran Gösterisi (16:9)</PresentationFormat>
  <Paragraphs>98</Paragraphs>
  <Slides>21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32" baseType="lpstr">
      <vt:lpstr>Arial</vt:lpstr>
      <vt:lpstr>Mali SemiBold</vt:lpstr>
      <vt:lpstr>Paytone One</vt:lpstr>
      <vt:lpstr>Nunito</vt:lpstr>
      <vt:lpstr>Mali;600</vt:lpstr>
      <vt:lpstr>Raleway Thin</vt:lpstr>
      <vt:lpstr>Mali Medium</vt:lpstr>
      <vt:lpstr>Nunito Light</vt:lpstr>
      <vt:lpstr>Poppins Medium</vt:lpstr>
      <vt:lpstr>Fira Sans Extra Condensed Medium</vt:lpstr>
      <vt:lpstr>Spelling Bee by Slidesgo</vt:lpstr>
      <vt:lpstr>Yapılandırmacı Yaklaşımlar</vt:lpstr>
      <vt:lpstr>Slayt 2</vt:lpstr>
      <vt:lpstr>Steve DeShazer</vt:lpstr>
      <vt:lpstr>Bill O’Hanlon</vt:lpstr>
      <vt:lpstr>Insoo Kim Berg</vt:lpstr>
      <vt:lpstr>Teknik ve Uygulamalar - KSÇOT</vt:lpstr>
      <vt:lpstr>Slayt 7</vt:lpstr>
      <vt:lpstr>Slayt 8</vt:lpstr>
      <vt:lpstr>Pozitif Amaçlar</vt:lpstr>
      <vt:lpstr>Negatif Amaçlar</vt:lpstr>
      <vt:lpstr>ÖRNEK</vt:lpstr>
      <vt:lpstr>Slayt 12</vt:lpstr>
      <vt:lpstr>ÖRNEK</vt:lpstr>
      <vt:lpstr>Zarar Verici Amaçlar</vt:lpstr>
      <vt:lpstr>Slayt 15</vt:lpstr>
      <vt:lpstr>ÖRNEK</vt:lpstr>
      <vt:lpstr>Slayt 17</vt:lpstr>
      <vt:lpstr>“Bilmiyorum” Amaçları</vt:lpstr>
      <vt:lpstr>Teknik ve Uygulamalar- Öyküsel Terapi</vt:lpstr>
      <vt:lpstr>Teknik ve Uygulamalar – İlişkisel Kültürel Terapi</vt:lpstr>
      <vt:lpstr>TEŞEKKÜRLER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Yapılandırmacı Yaklaşımlar</dc:title>
  <cp:lastModifiedBy>Gizli</cp:lastModifiedBy>
  <cp:revision>1</cp:revision>
  <dcterms:modified xsi:type="dcterms:W3CDTF">2021-04-28T19:19:31Z</dcterms:modified>
</cp:coreProperties>
</file>