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3"/>
  </p:notesMasterIdLst>
  <p:sldIdLst>
    <p:sldId id="256" r:id="rId2"/>
    <p:sldId id="258" r:id="rId3"/>
    <p:sldId id="309" r:id="rId4"/>
    <p:sldId id="310" r:id="rId5"/>
    <p:sldId id="311" r:id="rId6"/>
    <p:sldId id="259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261" r:id="rId20"/>
    <p:sldId id="312" r:id="rId21"/>
    <p:sldId id="280" r:id="rId22"/>
  </p:sldIdLst>
  <p:sldSz cx="9144000" cy="5143500" type="screen16x9"/>
  <p:notesSz cx="6858000" cy="9144000"/>
  <p:embeddedFontLst>
    <p:embeddedFont>
      <p:font typeface="Mali SemiBold" charset="-34"/>
      <p:regular r:id="rId24"/>
      <p:bold r:id="rId25"/>
      <p:italic r:id="rId26"/>
      <p:boldItalic r:id="rId27"/>
    </p:embeddedFont>
    <p:embeddedFont>
      <p:font typeface="Paytone One" charset="-94"/>
      <p:regular r:id="rId28"/>
    </p:embeddedFont>
    <p:embeddedFont>
      <p:font typeface="Nunito" charset="-94"/>
      <p:regular r:id="rId29"/>
      <p:bold r:id="rId30"/>
      <p:italic r:id="rId31"/>
      <p:boldItalic r:id="rId32"/>
    </p:embeddedFont>
    <p:embeddedFont>
      <p:font typeface="Mali Medium" charset="-34"/>
      <p:regular r:id="rId33"/>
      <p:bold r:id="rId34"/>
      <p:italic r:id="rId35"/>
      <p:boldItalic r:id="rId36"/>
    </p:embeddedFont>
    <p:embeddedFont>
      <p:font typeface="Poppins Medium" charset="-94"/>
      <p:regular r:id="rId37"/>
      <p:bold r:id="rId38"/>
      <p:italic r:id="rId39"/>
      <p:boldItalic r:id="rId40"/>
    </p:embeddedFont>
    <p:embeddedFont>
      <p:font typeface="Fira Sans Extra Condensed Medium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559">
          <p15:clr>
            <a:srgbClr val="0000FF"/>
          </p15:clr>
        </p15:guide>
        <p15:guide id="2" orient="horz" pos="1607">
          <p15:clr>
            <a:srgbClr val="0000FF"/>
          </p15:clr>
        </p15:guide>
        <p15:guide id="3" orient="horz" pos="1309">
          <p15:clr>
            <a:srgbClr val="9AA0A6"/>
          </p15:clr>
        </p15:guide>
        <p15:guide id="4" orient="horz" pos="1965">
          <p15:clr>
            <a:srgbClr val="9AA0A6"/>
          </p15:clr>
        </p15:guide>
        <p15:guide id="5" orient="horz" pos="231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DDAA1FE6-87FC-43F9-A55D-57CAE601CA63}">
  <a:tblStyle styleId="{DDAA1FE6-87FC-43F9-A55D-57CAE601CA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559"/>
        <p:guide orient="horz" pos="1607"/>
        <p:guide orient="horz" pos="1309"/>
        <p:guide orient="horz" pos="1965"/>
        <p:guide orient="horz" pos="23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g7040f09d03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8" name="Google Shape;1008;g7040f09d03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72a146daca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72a146daca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6320de4b7d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3" name="Google Shape;1143;g6320de4b7d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" name="Google Shape;1168;g6320de4b7d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6408f5a9af_1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6408f5a9af_1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640350" y="3076050"/>
            <a:ext cx="7110000" cy="3093025"/>
            <a:chOff x="257575" y="1301825"/>
            <a:chExt cx="7110000" cy="3093025"/>
          </a:xfrm>
        </p:grpSpPr>
        <p:sp>
          <p:nvSpPr>
            <p:cNvPr id="10" name="Google Shape;10;p2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7575" y="27744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740850" y="3491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3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0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157250" y="2761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1"/>
                  </a:moveTo>
                  <a:lnTo>
                    <a:pt x="1" y="9326"/>
                  </a:lnTo>
                  <a:lnTo>
                    <a:pt x="459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583400" y="3489850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-484300" y="-1463825"/>
            <a:ext cx="7109975" cy="3093025"/>
            <a:chOff x="238125" y="1301825"/>
            <a:chExt cx="7109975" cy="3093025"/>
          </a:xfrm>
        </p:grpSpPr>
        <p:sp>
          <p:nvSpPr>
            <p:cNvPr id="38" name="Google Shape;38;p2"/>
            <p:cNvSpPr/>
            <p:nvPr/>
          </p:nvSpPr>
          <p:spPr>
            <a:xfrm>
              <a:off x="238125" y="1314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2" y="35674"/>
                  </a:lnTo>
                  <a:lnTo>
                    <a:pt x="31366" y="26349"/>
                  </a:lnTo>
                  <a:lnTo>
                    <a:pt x="30884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64825" y="204300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48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7" y="26348"/>
                  </a:lnTo>
                  <a:lnTo>
                    <a:pt x="30885" y="8523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080675" y="1313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57575" y="27744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" name="Google Shape;67;p2"/>
          <p:cNvSpPr txBox="1">
            <a:spLocks noGrp="1"/>
          </p:cNvSpPr>
          <p:nvPr>
            <p:ph type="ctrTitle"/>
          </p:nvPr>
        </p:nvSpPr>
        <p:spPr>
          <a:xfrm rot="780">
            <a:off x="1266975" y="1715025"/>
            <a:ext cx="6610200" cy="12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68" name="Google Shape;68;p2"/>
          <p:cNvSpPr txBox="1">
            <a:spLocks noGrp="1"/>
          </p:cNvSpPr>
          <p:nvPr>
            <p:ph type="subTitle" idx="1"/>
          </p:nvPr>
        </p:nvSpPr>
        <p:spPr>
          <a:xfrm rot="1327">
            <a:off x="3017400" y="2861825"/>
            <a:ext cx="31092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"/>
              <a:buNone/>
              <a:defRPr sz="2800">
                <a:latin typeface="Nunito"/>
                <a:ea typeface="Nunito"/>
                <a:cs typeface="Nunito"/>
                <a:sym typeface="Nuni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"/>
              <a:buNone/>
              <a:defRPr sz="2800">
                <a:latin typeface="Nunito"/>
                <a:ea typeface="Nunito"/>
                <a:cs typeface="Nunito"/>
                <a:sym typeface="Nuni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"/>
              <a:buNone/>
              <a:defRPr sz="2800">
                <a:latin typeface="Nunito"/>
                <a:ea typeface="Nunito"/>
                <a:cs typeface="Nunito"/>
                <a:sym typeface="Nuni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"/>
              <a:buNone/>
              <a:defRPr sz="2800">
                <a:latin typeface="Nunito"/>
                <a:ea typeface="Nunito"/>
                <a:cs typeface="Nunito"/>
                <a:sym typeface="Nuni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"/>
              <a:buNone/>
              <a:defRPr sz="2800">
                <a:latin typeface="Nunito"/>
                <a:ea typeface="Nunito"/>
                <a:cs typeface="Nunito"/>
                <a:sym typeface="Nuni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"/>
              <a:buNone/>
              <a:defRPr sz="2800">
                <a:latin typeface="Nunito"/>
                <a:ea typeface="Nunito"/>
                <a:cs typeface="Nunito"/>
                <a:sym typeface="Nuni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"/>
              <a:buNone/>
              <a:defRPr sz="2800">
                <a:latin typeface="Nunito"/>
                <a:ea typeface="Nunito"/>
                <a:cs typeface="Nunito"/>
                <a:sym typeface="Nuni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"/>
              <a:buNone/>
              <a:defRPr sz="28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4"/>
          <p:cNvGrpSpPr/>
          <p:nvPr/>
        </p:nvGrpSpPr>
        <p:grpSpPr>
          <a:xfrm rot="10800000">
            <a:off x="-871475" y="-199225"/>
            <a:ext cx="2043125" cy="2353600"/>
            <a:chOff x="4035675" y="1303525"/>
            <a:chExt cx="2043125" cy="2353600"/>
          </a:xfrm>
        </p:grpSpPr>
        <p:sp>
          <p:nvSpPr>
            <p:cNvPr id="107" name="Google Shape;107;p4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112;p4"/>
          <p:cNvGrpSpPr/>
          <p:nvPr/>
        </p:nvGrpSpPr>
        <p:grpSpPr>
          <a:xfrm rot="10800000">
            <a:off x="7198813" y="3361425"/>
            <a:ext cx="2450375" cy="2355300"/>
            <a:chOff x="3628425" y="1303525"/>
            <a:chExt cx="2450375" cy="2355300"/>
          </a:xfrm>
        </p:grpSpPr>
        <p:sp>
          <p:nvSpPr>
            <p:cNvPr id="113" name="Google Shape;113;p4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 txBox="1">
            <a:spLocks noGrp="1"/>
          </p:cNvSpPr>
          <p:nvPr>
            <p:ph type="body" idx="1"/>
          </p:nvPr>
        </p:nvSpPr>
        <p:spPr>
          <a:xfrm>
            <a:off x="1752600" y="1535575"/>
            <a:ext cx="5638800" cy="27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Raleway Thin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4"/>
          <p:cNvSpPr txBox="1">
            <a:spLocks noGrp="1"/>
          </p:cNvSpPr>
          <p:nvPr>
            <p:ph type="title"/>
          </p:nvPr>
        </p:nvSpPr>
        <p:spPr>
          <a:xfrm>
            <a:off x="466725" y="355650"/>
            <a:ext cx="82107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8"/>
          <p:cNvGrpSpPr/>
          <p:nvPr/>
        </p:nvGrpSpPr>
        <p:grpSpPr>
          <a:xfrm>
            <a:off x="-372900" y="-698287"/>
            <a:ext cx="3738575" cy="6020150"/>
            <a:chOff x="-372900" y="-698287"/>
            <a:chExt cx="3738575" cy="6020150"/>
          </a:xfrm>
        </p:grpSpPr>
        <p:sp>
          <p:nvSpPr>
            <p:cNvPr id="173" name="Google Shape;173;p8"/>
            <p:cNvSpPr/>
            <p:nvPr/>
          </p:nvSpPr>
          <p:spPr>
            <a:xfrm>
              <a:off x="-372900" y="-692562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53250" y="35438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469650" y="-694287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1312225" y="-696587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1738950" y="31988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2155350" y="-698287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2581500" y="29713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-354000" y="76688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72725" y="1495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489125" y="765163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915275" y="1493738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1331700" y="763438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-372900" y="224201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1312225" y="2237988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1738950" y="2966563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2155350" y="2236288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2581500" y="2964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8"/>
          <p:cNvGrpSpPr/>
          <p:nvPr/>
        </p:nvGrpSpPr>
        <p:grpSpPr>
          <a:xfrm>
            <a:off x="5666950" y="-698287"/>
            <a:ext cx="2896025" cy="1621550"/>
            <a:chOff x="4452075" y="1301825"/>
            <a:chExt cx="2896025" cy="1621550"/>
          </a:xfrm>
        </p:grpSpPr>
        <p:sp>
          <p:nvSpPr>
            <p:cNvPr id="198" name="Google Shape;198;p8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" name="Google Shape;203;p8"/>
          <p:cNvGrpSpPr/>
          <p:nvPr/>
        </p:nvGrpSpPr>
        <p:grpSpPr>
          <a:xfrm>
            <a:off x="6661925" y="4008763"/>
            <a:ext cx="1210875" cy="1619850"/>
            <a:chOff x="5294650" y="1303525"/>
            <a:chExt cx="1210875" cy="1619850"/>
          </a:xfrm>
        </p:grpSpPr>
        <p:sp>
          <p:nvSpPr>
            <p:cNvPr id="204" name="Google Shape;204;p8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" name="Google Shape;206;p8"/>
          <p:cNvSpPr txBox="1">
            <a:spLocks noGrp="1"/>
          </p:cNvSpPr>
          <p:nvPr>
            <p:ph type="title"/>
          </p:nvPr>
        </p:nvSpPr>
        <p:spPr>
          <a:xfrm>
            <a:off x="3441075" y="1302000"/>
            <a:ext cx="4817100" cy="227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9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5"/>
          <p:cNvSpPr txBox="1">
            <a:spLocks noGrp="1"/>
          </p:cNvSpPr>
          <p:nvPr>
            <p:ph type="title" hasCustomPrompt="1"/>
          </p:nvPr>
        </p:nvSpPr>
        <p:spPr>
          <a:xfrm flipH="1">
            <a:off x="3620539" y="3509901"/>
            <a:ext cx="1209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29" name="Google Shape;329;p15"/>
          <p:cNvSpPr txBox="1">
            <a:spLocks noGrp="1"/>
          </p:cNvSpPr>
          <p:nvPr>
            <p:ph type="subTitle" idx="1"/>
          </p:nvPr>
        </p:nvSpPr>
        <p:spPr>
          <a:xfrm flipH="1">
            <a:off x="5346175" y="2057588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5"/>
          <p:cNvSpPr txBox="1">
            <a:spLocks noGrp="1"/>
          </p:cNvSpPr>
          <p:nvPr>
            <p:ph type="subTitle" idx="2"/>
          </p:nvPr>
        </p:nvSpPr>
        <p:spPr>
          <a:xfrm>
            <a:off x="6035925" y="3205226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15"/>
          <p:cNvSpPr txBox="1">
            <a:spLocks noGrp="1"/>
          </p:cNvSpPr>
          <p:nvPr>
            <p:ph type="subTitle" idx="3"/>
          </p:nvPr>
        </p:nvSpPr>
        <p:spPr>
          <a:xfrm flipH="1">
            <a:off x="673600" y="3147867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15"/>
          <p:cNvSpPr txBox="1">
            <a:spLocks noGrp="1"/>
          </p:cNvSpPr>
          <p:nvPr>
            <p:ph type="subTitle" idx="4"/>
          </p:nvPr>
        </p:nvSpPr>
        <p:spPr>
          <a:xfrm flipH="1">
            <a:off x="5346175" y="1475063"/>
            <a:ext cx="26340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ytone One"/>
              <a:buNone/>
              <a:defRPr sz="2400"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333" name="Google Shape;333;p15"/>
          <p:cNvSpPr txBox="1">
            <a:spLocks noGrp="1"/>
          </p:cNvSpPr>
          <p:nvPr>
            <p:ph type="subTitle" idx="5"/>
          </p:nvPr>
        </p:nvSpPr>
        <p:spPr>
          <a:xfrm>
            <a:off x="6035925" y="2603651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ytone One"/>
              <a:buNone/>
              <a:defRPr sz="2400"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334" name="Google Shape;334;p15"/>
          <p:cNvSpPr txBox="1">
            <a:spLocks noGrp="1"/>
          </p:cNvSpPr>
          <p:nvPr>
            <p:ph type="subTitle" idx="6"/>
          </p:nvPr>
        </p:nvSpPr>
        <p:spPr>
          <a:xfrm flipH="1">
            <a:off x="402700" y="2661042"/>
            <a:ext cx="2680800" cy="65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ytone One"/>
              <a:buNone/>
              <a:defRPr sz="2400"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aytone One"/>
              <a:buNone/>
              <a:defRPr>
                <a:solidFill>
                  <a:schemeClr val="lt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335" name="Google Shape;335;p15"/>
          <p:cNvSpPr txBox="1">
            <a:spLocks noGrp="1"/>
          </p:cNvSpPr>
          <p:nvPr>
            <p:ph type="title" idx="7" hasCustomPrompt="1"/>
          </p:nvPr>
        </p:nvSpPr>
        <p:spPr>
          <a:xfrm>
            <a:off x="3563539" y="2295381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None/>
              <a:defRPr sz="4800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36" name="Google Shape;336;p15"/>
          <p:cNvSpPr txBox="1">
            <a:spLocks noGrp="1"/>
          </p:cNvSpPr>
          <p:nvPr>
            <p:ph type="title" idx="8" hasCustomPrompt="1"/>
          </p:nvPr>
        </p:nvSpPr>
        <p:spPr>
          <a:xfrm>
            <a:off x="3563539" y="1090481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None/>
              <a:defRPr sz="4800">
                <a:solidFill>
                  <a:schemeClr val="accent3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37" name="Google Shape;337;p15"/>
          <p:cNvSpPr txBox="1">
            <a:spLocks noGrp="1"/>
          </p:cNvSpPr>
          <p:nvPr>
            <p:ph type="title" idx="9"/>
          </p:nvPr>
        </p:nvSpPr>
        <p:spPr>
          <a:xfrm>
            <a:off x="466725" y="355650"/>
            <a:ext cx="82107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  <p:grpSp>
        <p:nvGrpSpPr>
          <p:cNvPr id="338" name="Google Shape;338;p15"/>
          <p:cNvGrpSpPr/>
          <p:nvPr/>
        </p:nvGrpSpPr>
        <p:grpSpPr>
          <a:xfrm flipH="1">
            <a:off x="-472385" y="3293973"/>
            <a:ext cx="2284874" cy="2619058"/>
            <a:chOff x="5314125" y="2029825"/>
            <a:chExt cx="2053450" cy="2353575"/>
          </a:xfrm>
        </p:grpSpPr>
        <p:sp>
          <p:nvSpPr>
            <p:cNvPr id="339" name="Google Shape;339;p15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5740850" y="3491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3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0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6157250" y="2761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1"/>
                  </a:moveTo>
                  <a:lnTo>
                    <a:pt x="1" y="9326"/>
                  </a:lnTo>
                  <a:lnTo>
                    <a:pt x="459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6583400" y="3489850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4" name="Google Shape;344;p15"/>
          <p:cNvGrpSpPr/>
          <p:nvPr/>
        </p:nvGrpSpPr>
        <p:grpSpPr>
          <a:xfrm>
            <a:off x="7444707" y="-1786348"/>
            <a:ext cx="2268036" cy="2599759"/>
            <a:chOff x="5314125" y="2029825"/>
            <a:chExt cx="2053450" cy="2353575"/>
          </a:xfrm>
        </p:grpSpPr>
        <p:sp>
          <p:nvSpPr>
            <p:cNvPr id="345" name="Google Shape;345;p15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5740850" y="3491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3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0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6157250" y="2761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1"/>
                  </a:moveTo>
                  <a:lnTo>
                    <a:pt x="1" y="9326"/>
                  </a:lnTo>
                  <a:lnTo>
                    <a:pt x="459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6583400" y="3489850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" name="Google Shape;350;p15"/>
          <p:cNvGrpSpPr/>
          <p:nvPr/>
        </p:nvGrpSpPr>
        <p:grpSpPr>
          <a:xfrm>
            <a:off x="-1358363" y="875948"/>
            <a:ext cx="2287412" cy="1827506"/>
            <a:chOff x="3450663" y="-567051"/>
            <a:chExt cx="1890580" cy="1510461"/>
          </a:xfrm>
        </p:grpSpPr>
        <p:sp>
          <p:nvSpPr>
            <p:cNvPr id="351" name="Google Shape;351;p15"/>
            <p:cNvSpPr/>
            <p:nvPr/>
          </p:nvSpPr>
          <p:spPr>
            <a:xfrm>
              <a:off x="3829202" y="-565448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4612376" y="-567051"/>
              <a:ext cx="728867" cy="828440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3450663" y="114435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4233837" y="112831"/>
              <a:ext cx="728867" cy="828975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and text">
  <p:cSld name="SECTION_HEADER_1"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9"/>
          <p:cNvSpPr txBox="1">
            <a:spLocks noGrp="1"/>
          </p:cNvSpPr>
          <p:nvPr>
            <p:ph type="title"/>
          </p:nvPr>
        </p:nvSpPr>
        <p:spPr>
          <a:xfrm>
            <a:off x="2266938" y="1710150"/>
            <a:ext cx="4610100" cy="133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771" name="Google Shape;771;p29"/>
          <p:cNvSpPr txBox="1">
            <a:spLocks noGrp="1"/>
          </p:cNvSpPr>
          <p:nvPr>
            <p:ph type="subTitle" idx="1"/>
          </p:nvPr>
        </p:nvSpPr>
        <p:spPr>
          <a:xfrm flipH="1">
            <a:off x="2531850" y="3123825"/>
            <a:ext cx="4080300" cy="106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grpSp>
        <p:nvGrpSpPr>
          <p:cNvPr id="772" name="Google Shape;772;p29"/>
          <p:cNvGrpSpPr/>
          <p:nvPr/>
        </p:nvGrpSpPr>
        <p:grpSpPr>
          <a:xfrm>
            <a:off x="7639218" y="3503784"/>
            <a:ext cx="1879523" cy="2154463"/>
            <a:chOff x="5314125" y="2029825"/>
            <a:chExt cx="2053450" cy="2353575"/>
          </a:xfrm>
        </p:grpSpPr>
        <p:sp>
          <p:nvSpPr>
            <p:cNvPr id="773" name="Google Shape;773;p29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9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9"/>
            <p:cNvSpPr/>
            <p:nvPr/>
          </p:nvSpPr>
          <p:spPr>
            <a:xfrm>
              <a:off x="5740850" y="3491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3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0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9"/>
            <p:cNvSpPr/>
            <p:nvPr/>
          </p:nvSpPr>
          <p:spPr>
            <a:xfrm>
              <a:off x="6157250" y="2761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1"/>
                  </a:moveTo>
                  <a:lnTo>
                    <a:pt x="1" y="9326"/>
                  </a:lnTo>
                  <a:lnTo>
                    <a:pt x="459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9"/>
            <p:cNvSpPr/>
            <p:nvPr/>
          </p:nvSpPr>
          <p:spPr>
            <a:xfrm>
              <a:off x="6583400" y="3489850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" name="Google Shape;778;p29"/>
          <p:cNvGrpSpPr/>
          <p:nvPr/>
        </p:nvGrpSpPr>
        <p:grpSpPr>
          <a:xfrm>
            <a:off x="-466226" y="-561730"/>
            <a:ext cx="3457461" cy="2188740"/>
            <a:chOff x="-466226" y="-561730"/>
            <a:chExt cx="3457461" cy="2188740"/>
          </a:xfrm>
        </p:grpSpPr>
        <p:sp>
          <p:nvSpPr>
            <p:cNvPr id="779" name="Google Shape;779;p29"/>
            <p:cNvSpPr/>
            <p:nvPr/>
          </p:nvSpPr>
          <p:spPr>
            <a:xfrm>
              <a:off x="-87687" y="-556920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48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7" y="26348"/>
                  </a:lnTo>
                  <a:lnTo>
                    <a:pt x="30885" y="8523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695486" y="-558523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478659" y="-560127"/>
              <a:ext cx="728867" cy="828975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2262344" y="-561730"/>
              <a:ext cx="728891" cy="828440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-466226" y="122940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316947" y="121360"/>
              <a:ext cx="728891" cy="828951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713588" y="798570"/>
              <a:ext cx="728891" cy="828440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1100655" y="119756"/>
              <a:ext cx="728867" cy="828975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" name="Google Shape;787;p29"/>
          <p:cNvGrpSpPr/>
          <p:nvPr/>
        </p:nvGrpSpPr>
        <p:grpSpPr>
          <a:xfrm>
            <a:off x="3450663" y="-567051"/>
            <a:ext cx="1890580" cy="1510461"/>
            <a:chOff x="3450663" y="-567051"/>
            <a:chExt cx="1890580" cy="1510461"/>
          </a:xfrm>
        </p:grpSpPr>
        <p:sp>
          <p:nvSpPr>
            <p:cNvPr id="788" name="Google Shape;788;p29"/>
            <p:cNvSpPr/>
            <p:nvPr/>
          </p:nvSpPr>
          <p:spPr>
            <a:xfrm>
              <a:off x="3829202" y="-565448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9"/>
            <p:cNvSpPr/>
            <p:nvPr/>
          </p:nvSpPr>
          <p:spPr>
            <a:xfrm>
              <a:off x="4612376" y="-567051"/>
              <a:ext cx="728867" cy="828440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3450663" y="114435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4233837" y="112831"/>
              <a:ext cx="728867" cy="828975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2" name="Google Shape;792;p29"/>
          <p:cNvGrpSpPr/>
          <p:nvPr/>
        </p:nvGrpSpPr>
        <p:grpSpPr>
          <a:xfrm>
            <a:off x="1650438" y="4827681"/>
            <a:ext cx="1512041" cy="830578"/>
            <a:chOff x="3450663" y="112831"/>
            <a:chExt cx="1512041" cy="830578"/>
          </a:xfrm>
        </p:grpSpPr>
        <p:sp>
          <p:nvSpPr>
            <p:cNvPr id="793" name="Google Shape;793;p29"/>
            <p:cNvSpPr/>
            <p:nvPr/>
          </p:nvSpPr>
          <p:spPr>
            <a:xfrm>
              <a:off x="3450663" y="114435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9"/>
            <p:cNvSpPr/>
            <p:nvPr/>
          </p:nvSpPr>
          <p:spPr>
            <a:xfrm>
              <a:off x="4233837" y="112831"/>
              <a:ext cx="728867" cy="828975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solidFill>
          <a:schemeClr val="dk2"/>
        </a:solid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0"/>
          <p:cNvSpPr/>
          <p:nvPr/>
        </p:nvSpPr>
        <p:spPr>
          <a:xfrm>
            <a:off x="-682275" y="38461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30"/>
          <p:cNvSpPr/>
          <p:nvPr/>
        </p:nvSpPr>
        <p:spPr>
          <a:xfrm>
            <a:off x="160300" y="38444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30"/>
          <p:cNvSpPr/>
          <p:nvPr/>
        </p:nvSpPr>
        <p:spPr>
          <a:xfrm>
            <a:off x="1002850" y="38421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214" y="0"/>
                </a:moveTo>
                <a:lnTo>
                  <a:pt x="1" y="9348"/>
                </a:lnTo>
                <a:lnTo>
                  <a:pt x="482" y="27173"/>
                </a:lnTo>
                <a:lnTo>
                  <a:pt x="16176" y="35673"/>
                </a:lnTo>
                <a:lnTo>
                  <a:pt x="31366" y="26348"/>
                </a:lnTo>
                <a:lnTo>
                  <a:pt x="30908" y="8523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30"/>
          <p:cNvSpPr/>
          <p:nvPr/>
        </p:nvSpPr>
        <p:spPr>
          <a:xfrm>
            <a:off x="-246950" y="4575875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596175" y="4574150"/>
            <a:ext cx="784175" cy="891275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1"/>
                </a:moveTo>
                <a:lnTo>
                  <a:pt x="1" y="9326"/>
                </a:lnTo>
                <a:lnTo>
                  <a:pt x="459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710850" y="23602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131725" y="23585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>
            <a:off x="974275" y="23562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214" y="0"/>
                </a:moveTo>
                <a:lnTo>
                  <a:pt x="1" y="9348"/>
                </a:lnTo>
                <a:lnTo>
                  <a:pt x="482" y="27173"/>
                </a:lnTo>
                <a:lnTo>
                  <a:pt x="16176" y="35673"/>
                </a:lnTo>
                <a:lnTo>
                  <a:pt x="31366" y="26348"/>
                </a:lnTo>
                <a:lnTo>
                  <a:pt x="30908" y="8523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>
            <a:off x="-275525" y="3089975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>
            <a:off x="-710850" y="8838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>
            <a:off x="131725" y="882150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0"/>
          <p:cNvSpPr/>
          <p:nvPr/>
        </p:nvSpPr>
        <p:spPr>
          <a:xfrm>
            <a:off x="974275" y="8798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214" y="0"/>
                </a:moveTo>
                <a:lnTo>
                  <a:pt x="1" y="9348"/>
                </a:lnTo>
                <a:lnTo>
                  <a:pt x="482" y="27173"/>
                </a:lnTo>
                <a:lnTo>
                  <a:pt x="16176" y="35673"/>
                </a:lnTo>
                <a:lnTo>
                  <a:pt x="31366" y="26348"/>
                </a:lnTo>
                <a:lnTo>
                  <a:pt x="30908" y="8523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30"/>
          <p:cNvSpPr/>
          <p:nvPr/>
        </p:nvSpPr>
        <p:spPr>
          <a:xfrm>
            <a:off x="567600" y="1611875"/>
            <a:ext cx="784175" cy="891275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1"/>
                </a:moveTo>
                <a:lnTo>
                  <a:pt x="1" y="9326"/>
                </a:lnTo>
                <a:lnTo>
                  <a:pt x="459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30"/>
          <p:cNvSpPr/>
          <p:nvPr/>
        </p:nvSpPr>
        <p:spPr>
          <a:xfrm>
            <a:off x="-710850" y="-5719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30"/>
          <p:cNvSpPr/>
          <p:nvPr/>
        </p:nvSpPr>
        <p:spPr>
          <a:xfrm>
            <a:off x="131725" y="-573700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0"/>
          <p:cNvSpPr/>
          <p:nvPr/>
        </p:nvSpPr>
        <p:spPr>
          <a:xfrm>
            <a:off x="-275525" y="157750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0"/>
          <p:cNvSpPr/>
          <p:nvPr/>
        </p:nvSpPr>
        <p:spPr>
          <a:xfrm>
            <a:off x="1884325" y="38444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30"/>
          <p:cNvSpPr/>
          <p:nvPr/>
        </p:nvSpPr>
        <p:spPr>
          <a:xfrm>
            <a:off x="1855750" y="23585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30"/>
          <p:cNvSpPr/>
          <p:nvPr/>
        </p:nvSpPr>
        <p:spPr>
          <a:xfrm>
            <a:off x="1410400" y="3089975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5" name="Google Shape;815;p30"/>
          <p:cNvGrpSpPr/>
          <p:nvPr/>
        </p:nvGrpSpPr>
        <p:grpSpPr>
          <a:xfrm>
            <a:off x="5310450" y="-698287"/>
            <a:ext cx="7109975" cy="3087300"/>
            <a:chOff x="238125" y="1301825"/>
            <a:chExt cx="7109975" cy="3087300"/>
          </a:xfrm>
        </p:grpSpPr>
        <p:sp>
          <p:nvSpPr>
            <p:cNvPr id="816" name="Google Shape;816;p30"/>
            <p:cNvSpPr/>
            <p:nvPr/>
          </p:nvSpPr>
          <p:spPr>
            <a:xfrm>
              <a:off x="238125" y="1314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2" y="35674"/>
                  </a:lnTo>
                  <a:lnTo>
                    <a:pt x="31366" y="26349"/>
                  </a:lnTo>
                  <a:lnTo>
                    <a:pt x="30884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0"/>
            <p:cNvSpPr/>
            <p:nvPr/>
          </p:nvSpPr>
          <p:spPr>
            <a:xfrm>
              <a:off x="1080675" y="1313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0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0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0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0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0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0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0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0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0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0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0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0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0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0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0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0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_1">
    <p:bg>
      <p:bgPr>
        <a:solidFill>
          <a:schemeClr val="dk2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31"/>
          <p:cNvGrpSpPr/>
          <p:nvPr/>
        </p:nvGrpSpPr>
        <p:grpSpPr>
          <a:xfrm>
            <a:off x="2640350" y="3076050"/>
            <a:ext cx="7110000" cy="3093025"/>
            <a:chOff x="257575" y="1301825"/>
            <a:chExt cx="7110000" cy="3093025"/>
          </a:xfrm>
        </p:grpSpPr>
        <p:sp>
          <p:nvSpPr>
            <p:cNvPr id="840" name="Google Shape;840;p31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1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1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257575" y="27744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1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5740850" y="3491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3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0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6157250" y="2761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1"/>
                  </a:moveTo>
                  <a:lnTo>
                    <a:pt x="1" y="9326"/>
                  </a:lnTo>
                  <a:lnTo>
                    <a:pt x="459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6583400" y="3489850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31"/>
          <p:cNvGrpSpPr/>
          <p:nvPr/>
        </p:nvGrpSpPr>
        <p:grpSpPr>
          <a:xfrm>
            <a:off x="-484300" y="-1463825"/>
            <a:ext cx="7109975" cy="3093025"/>
            <a:chOff x="238125" y="1301825"/>
            <a:chExt cx="7109975" cy="3093025"/>
          </a:xfrm>
        </p:grpSpPr>
        <p:sp>
          <p:nvSpPr>
            <p:cNvPr id="868" name="Google Shape;868;p31"/>
            <p:cNvSpPr/>
            <p:nvPr/>
          </p:nvSpPr>
          <p:spPr>
            <a:xfrm>
              <a:off x="238125" y="1314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2" y="35674"/>
                  </a:lnTo>
                  <a:lnTo>
                    <a:pt x="31366" y="26349"/>
                  </a:lnTo>
                  <a:lnTo>
                    <a:pt x="30884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664825" y="204300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48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7" y="26348"/>
                  </a:lnTo>
                  <a:lnTo>
                    <a:pt x="30885" y="8523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1080675" y="1313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1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1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257575" y="27744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6_2">
    <p:bg>
      <p:bgPr>
        <a:solidFill>
          <a:schemeClr val="dk2"/>
        </a:solidFill>
        <a:effectLst/>
      </p:bgPr>
    </p:bg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32"/>
          <p:cNvGrpSpPr/>
          <p:nvPr/>
        </p:nvGrpSpPr>
        <p:grpSpPr>
          <a:xfrm>
            <a:off x="-372900" y="-698287"/>
            <a:ext cx="3738575" cy="6020150"/>
            <a:chOff x="-372900" y="-698287"/>
            <a:chExt cx="3738575" cy="6020150"/>
          </a:xfrm>
        </p:grpSpPr>
        <p:sp>
          <p:nvSpPr>
            <p:cNvPr id="899" name="Google Shape;899;p32"/>
            <p:cNvSpPr/>
            <p:nvPr/>
          </p:nvSpPr>
          <p:spPr>
            <a:xfrm>
              <a:off x="-372900" y="-692562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2"/>
            <p:cNvSpPr/>
            <p:nvPr/>
          </p:nvSpPr>
          <p:spPr>
            <a:xfrm>
              <a:off x="53250" y="35438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2"/>
            <p:cNvSpPr/>
            <p:nvPr/>
          </p:nvSpPr>
          <p:spPr>
            <a:xfrm>
              <a:off x="469650" y="-694287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2"/>
            <p:cNvSpPr/>
            <p:nvPr/>
          </p:nvSpPr>
          <p:spPr>
            <a:xfrm>
              <a:off x="1312225" y="-696587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2"/>
            <p:cNvSpPr/>
            <p:nvPr/>
          </p:nvSpPr>
          <p:spPr>
            <a:xfrm>
              <a:off x="1738950" y="31988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2"/>
            <p:cNvSpPr/>
            <p:nvPr/>
          </p:nvSpPr>
          <p:spPr>
            <a:xfrm>
              <a:off x="2155350" y="-698287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2"/>
            <p:cNvSpPr/>
            <p:nvPr/>
          </p:nvSpPr>
          <p:spPr>
            <a:xfrm>
              <a:off x="2581500" y="29713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-354000" y="76688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72725" y="1495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489125" y="765163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915275" y="1493738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1331700" y="763438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2"/>
            <p:cNvSpPr/>
            <p:nvPr/>
          </p:nvSpPr>
          <p:spPr>
            <a:xfrm>
              <a:off x="-372900" y="224201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2"/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1312225" y="2237988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2"/>
            <p:cNvSpPr/>
            <p:nvPr/>
          </p:nvSpPr>
          <p:spPr>
            <a:xfrm>
              <a:off x="1738950" y="2966563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2"/>
            <p:cNvSpPr/>
            <p:nvPr/>
          </p:nvSpPr>
          <p:spPr>
            <a:xfrm>
              <a:off x="2155350" y="2236288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2"/>
            <p:cNvSpPr/>
            <p:nvPr/>
          </p:nvSpPr>
          <p:spPr>
            <a:xfrm>
              <a:off x="2581500" y="2964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2"/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2"/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6_3">
    <p:bg>
      <p:bgPr>
        <a:solidFill>
          <a:schemeClr val="dk2"/>
        </a:solidFill>
        <a:effectLst/>
      </p:bgPr>
    </p:bg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4" name="Google Shape;924;p33"/>
          <p:cNvGrpSpPr/>
          <p:nvPr/>
        </p:nvGrpSpPr>
        <p:grpSpPr>
          <a:xfrm>
            <a:off x="7441775" y="-698287"/>
            <a:ext cx="4978650" cy="3089025"/>
            <a:chOff x="2369450" y="1301825"/>
            <a:chExt cx="4978650" cy="3089025"/>
          </a:xfrm>
        </p:grpSpPr>
        <p:sp>
          <p:nvSpPr>
            <p:cNvPr id="925" name="Google Shape;925;p33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3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3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3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3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3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3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3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3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3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3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3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3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3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3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3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3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3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" name="Google Shape;943;p33"/>
          <p:cNvGrpSpPr/>
          <p:nvPr/>
        </p:nvGrpSpPr>
        <p:grpSpPr>
          <a:xfrm>
            <a:off x="5788175" y="2236288"/>
            <a:ext cx="6664350" cy="3093025"/>
            <a:chOff x="683750" y="1301825"/>
            <a:chExt cx="6664350" cy="3093025"/>
          </a:xfrm>
        </p:grpSpPr>
        <p:sp>
          <p:nvSpPr>
            <p:cNvPr id="944" name="Google Shape;944;p33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3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3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3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3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3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3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3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3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3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3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3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3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3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3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3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3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3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3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3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3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3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33"/>
          <p:cNvGrpSpPr/>
          <p:nvPr/>
        </p:nvGrpSpPr>
        <p:grpSpPr>
          <a:xfrm>
            <a:off x="-2083225" y="-698287"/>
            <a:ext cx="4978650" cy="3089025"/>
            <a:chOff x="2369450" y="1301825"/>
            <a:chExt cx="4978650" cy="3089025"/>
          </a:xfrm>
        </p:grpSpPr>
        <p:sp>
          <p:nvSpPr>
            <p:cNvPr id="967" name="Google Shape;967;p33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3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3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3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3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3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3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3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3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3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3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3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3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3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3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3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5" name="Google Shape;985;p33"/>
          <p:cNvGrpSpPr/>
          <p:nvPr/>
        </p:nvGrpSpPr>
        <p:grpSpPr>
          <a:xfrm>
            <a:off x="-3736825" y="2237988"/>
            <a:ext cx="5414525" cy="3091325"/>
            <a:chOff x="683750" y="1303525"/>
            <a:chExt cx="5414525" cy="3091325"/>
          </a:xfrm>
        </p:grpSpPr>
        <p:sp>
          <p:nvSpPr>
            <p:cNvPr id="986" name="Google Shape;986;p33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3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3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3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3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3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3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3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3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3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3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3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3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61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pos="2880">
          <p15:clr>
            <a:srgbClr val="0000FF"/>
          </p15:clr>
        </p15:guide>
        <p15:guide id="2">
          <p15:clr>
            <a:srgbClr val="0000FF"/>
          </p15:clr>
        </p15:guide>
        <p15:guide id="3" pos="5760">
          <p15:clr>
            <a:srgbClr val="0000FF"/>
          </p15:clr>
        </p15:guide>
        <p15:guide id="4" pos="449">
          <p15:clr>
            <a:srgbClr val="0000FF"/>
          </p15:clr>
        </p15:guide>
        <p15:guide id="5" pos="5311">
          <p15:clr>
            <a:srgbClr val="0000FF"/>
          </p15:clr>
        </p15:guide>
        <p15:guide id="6" orient="horz" pos="1620">
          <p15:clr>
            <a:srgbClr val="0000FF"/>
          </p15:clr>
        </p15:guide>
        <p15:guide id="7" orient="horz" pos="340">
          <p15:clr>
            <a:srgbClr val="0000FF"/>
          </p15:clr>
        </p15:guide>
        <p15:guide id="8" orient="horz">
          <p15:clr>
            <a:srgbClr val="0000FF"/>
          </p15:clr>
        </p15:guide>
        <p15:guide id="9" orient="horz" pos="2903">
          <p15:clr>
            <a:srgbClr val="0000FF"/>
          </p15:clr>
        </p15:guide>
        <p15:guide id="10" orient="horz" pos="3237">
          <p15:clr>
            <a:srgbClr val="0000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37"/>
          <p:cNvSpPr txBox="1">
            <a:spLocks noGrp="1"/>
          </p:cNvSpPr>
          <p:nvPr>
            <p:ph type="ctrTitle"/>
          </p:nvPr>
        </p:nvSpPr>
        <p:spPr>
          <a:xfrm rot="780">
            <a:off x="651664" y="2398222"/>
            <a:ext cx="8029838" cy="12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600" b="1" dirty="0" smtClean="0">
                <a:solidFill>
                  <a:schemeClr val="accent2"/>
                </a:solidFill>
              </a:rPr>
              <a:t>Yapılandırmacı Yaklaşımlar</a:t>
            </a:r>
            <a:endParaRPr sz="6600" b="1" dirty="0">
              <a:solidFill>
                <a:schemeClr val="accent2"/>
              </a:solidFill>
            </a:endParaRPr>
          </a:p>
        </p:txBody>
      </p:sp>
      <p:sp>
        <p:nvSpPr>
          <p:cNvPr id="1011" name="Google Shape;1011;p37"/>
          <p:cNvSpPr txBox="1">
            <a:spLocks noGrp="1"/>
          </p:cNvSpPr>
          <p:nvPr>
            <p:ph type="subTitle" idx="1"/>
          </p:nvPr>
        </p:nvSpPr>
        <p:spPr>
          <a:xfrm rot="1327">
            <a:off x="2954337" y="3660611"/>
            <a:ext cx="31092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b="1" dirty="0" smtClean="0"/>
              <a:t>Dr. Selen </a:t>
            </a:r>
            <a:r>
              <a:rPr lang="tr-TR" b="1" dirty="0" err="1" smtClean="0"/>
              <a:t>Demirtaş</a:t>
            </a:r>
            <a:r>
              <a:rPr lang="tr-TR" b="1" dirty="0" smtClean="0"/>
              <a:t>-</a:t>
            </a:r>
            <a:r>
              <a:rPr lang="tr-TR" b="1" dirty="0" err="1" smtClean="0"/>
              <a:t>Zorbaz</a:t>
            </a:r>
            <a:endParaRPr b="1" dirty="0"/>
          </a:p>
        </p:txBody>
      </p:sp>
      <p:grpSp>
        <p:nvGrpSpPr>
          <p:cNvPr id="1012" name="Google Shape;1012;p37"/>
          <p:cNvGrpSpPr/>
          <p:nvPr/>
        </p:nvGrpSpPr>
        <p:grpSpPr>
          <a:xfrm>
            <a:off x="6935172" y="618555"/>
            <a:ext cx="1220634" cy="1334533"/>
            <a:chOff x="5949775" y="2481625"/>
            <a:chExt cx="407775" cy="445825"/>
          </a:xfrm>
        </p:grpSpPr>
        <p:sp>
          <p:nvSpPr>
            <p:cNvPr id="1013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" name="Google Shape;1031;p37"/>
          <p:cNvGrpSpPr/>
          <p:nvPr/>
        </p:nvGrpSpPr>
        <p:grpSpPr>
          <a:xfrm>
            <a:off x="1780884" y="3148830"/>
            <a:ext cx="540962" cy="591542"/>
            <a:chOff x="2013650" y="1733325"/>
            <a:chExt cx="407750" cy="445875"/>
          </a:xfrm>
        </p:grpSpPr>
        <p:sp>
          <p:nvSpPr>
            <p:cNvPr id="1032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" name="Google Shape;1049;p37"/>
          <p:cNvGrpSpPr/>
          <p:nvPr/>
        </p:nvGrpSpPr>
        <p:grpSpPr>
          <a:xfrm>
            <a:off x="1134421" y="3809555"/>
            <a:ext cx="540962" cy="591542"/>
            <a:chOff x="2013650" y="1733325"/>
            <a:chExt cx="407750" cy="445875"/>
          </a:xfrm>
        </p:grpSpPr>
        <p:sp>
          <p:nvSpPr>
            <p:cNvPr id="1050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7" name="Google Shape;1067;p37"/>
          <p:cNvGrpSpPr/>
          <p:nvPr/>
        </p:nvGrpSpPr>
        <p:grpSpPr>
          <a:xfrm>
            <a:off x="715809" y="3076055"/>
            <a:ext cx="540962" cy="591542"/>
            <a:chOff x="2013650" y="1733325"/>
            <a:chExt cx="407750" cy="445875"/>
          </a:xfrm>
        </p:grpSpPr>
        <p:sp>
          <p:nvSpPr>
            <p:cNvPr id="1068" name="Google Shape;1068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5" name="Google Shape;1085;p37"/>
          <p:cNvSpPr/>
          <p:nvPr/>
        </p:nvSpPr>
        <p:spPr>
          <a:xfrm>
            <a:off x="5772150" y="-329200"/>
            <a:ext cx="1066800" cy="1857375"/>
          </a:xfrm>
          <a:custGeom>
            <a:avLst/>
            <a:gdLst/>
            <a:ahLst/>
            <a:cxnLst/>
            <a:rect l="l" t="t" r="r" b="b"/>
            <a:pathLst>
              <a:path w="42672" h="74295" extrusionOk="0">
                <a:moveTo>
                  <a:pt x="42672" y="74295"/>
                </a:moveTo>
                <a:cubicBezTo>
                  <a:pt x="33547" y="74295"/>
                  <a:pt x="21101" y="67753"/>
                  <a:pt x="20193" y="58674"/>
                </a:cubicBezTo>
                <a:cubicBezTo>
                  <a:pt x="19304" y="49785"/>
                  <a:pt x="30369" y="41060"/>
                  <a:pt x="27051" y="32766"/>
                </a:cubicBezTo>
                <a:cubicBezTo>
                  <a:pt x="24002" y="25144"/>
                  <a:pt x="12663" y="24474"/>
                  <a:pt x="6858" y="18669"/>
                </a:cubicBezTo>
                <a:cubicBezTo>
                  <a:pt x="2170" y="13981"/>
                  <a:pt x="0" y="6630"/>
                  <a:pt x="0" y="0"/>
                </a:cubicBezTo>
              </a:path>
            </a:pathLst>
          </a:cu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9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00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80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Negatif Amaçlar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Negatif amaçlar iki şekilde ifade edilebilir: </a:t>
            </a:r>
          </a:p>
          <a:p>
            <a:pPr marL="533400" indent="-457200">
              <a:buAutoNum type="alphaLcParenR"/>
            </a:pPr>
            <a:r>
              <a:rPr lang="tr-TR" dirty="0" smtClean="0"/>
              <a:t>Bir şey yapmayı durdurmayı isteme veya </a:t>
            </a:r>
          </a:p>
          <a:p>
            <a:pPr marL="533400" indent="-457200">
              <a:buAutoNum type="alphaLcParenR"/>
            </a:pPr>
            <a:r>
              <a:rPr lang="tr-TR" dirty="0" smtClean="0"/>
              <a:t>diğerlerinin bir şey yapmaktan vazgeçmesini isteme.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D: Kötü notlar almıyor olsaydın ne yapıyor olurdun?</a:t>
            </a:r>
          </a:p>
          <a:p>
            <a:r>
              <a:rPr lang="tr-TR" dirty="0" smtClean="0"/>
              <a:t>Ö: Daha iyi notlar alabilirdim. (Pozitif Amaç).</a:t>
            </a:r>
          </a:p>
          <a:p>
            <a:r>
              <a:rPr lang="tr-TR" dirty="0" smtClean="0"/>
              <a:t>D: O zaman amacın iyi notlar almak. Hangi notları yükseltirsen notlarının daha iyi olduğunu söyleyebilirsin? (Spesifik Amaç).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D: Kontrolünü kaybetmek yerine ne yapıyor olmayı isterdin?</a:t>
            </a:r>
          </a:p>
          <a:p>
            <a:r>
              <a:rPr lang="tr-TR" dirty="0" smtClean="0"/>
              <a:t>Ö: Sakin kalabilirdim. ( Pozitif Amaç).</a:t>
            </a:r>
          </a:p>
          <a:p>
            <a:r>
              <a:rPr lang="tr-TR" dirty="0" smtClean="0"/>
              <a:t>D: İstediğin şey sakin kalmak. Eğer sakin olsaydın ne yapıyor oldurdun? (Spesifik Amaç).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5536" y="1419622"/>
            <a:ext cx="8352928" cy="3112200"/>
          </a:xfrm>
        </p:spPr>
        <p:txBody>
          <a:bodyPr/>
          <a:lstStyle/>
          <a:p>
            <a:r>
              <a:rPr lang="tr-TR" sz="2000" dirty="0" smtClean="0"/>
              <a:t>D: Peki eğer ailen arkadaş seçimlerine karışmıyor olsaydı bu senin için ne anlama gelirdi?</a:t>
            </a:r>
          </a:p>
          <a:p>
            <a:r>
              <a:rPr lang="tr-TR" sz="2000" dirty="0" smtClean="0"/>
              <a:t>Ö: O zaman yaptığım şeyler hakkında ailemle daha rahat konuşabilirdim. </a:t>
            </a:r>
          </a:p>
          <a:p>
            <a:r>
              <a:rPr lang="tr-TR" sz="2000" dirty="0" smtClean="0"/>
              <a:t>D: Kendinle ilgili şeyler hakkında ailenle konuşurken rahat olmak istiyorsun. İstediğin şey bu mu? ( Pozitif Amaç). </a:t>
            </a:r>
          </a:p>
          <a:p>
            <a:r>
              <a:rPr lang="tr-TR" sz="2000" dirty="0" smtClean="0"/>
              <a:t>Ö: Evet, böyle istiyorum çünkü biz önceleri her zaman böyle konuşurduk. </a:t>
            </a:r>
          </a:p>
          <a:p>
            <a:r>
              <a:rPr lang="tr-TR" sz="2000" dirty="0" smtClean="0"/>
              <a:t>D: Onlarla konuşurken biraz daha rahat olabilmek için neler yapabilirsin? (Spesifik Amaç)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dirty="0" smtClean="0"/>
              <a:t>Zarar Verici Amaçlar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Öğrenciler nadiren de olsa, yasalara karşı çıkmak, kendilerine zarar vermek veya kendileri için önemli olan şeylerden vazgeçmek gibi amaçlar açıklayabilir.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Danışmanlar, öğrencilerin yıkıcı amaçlarının yaşamlarındaki boşlukları doldurma ihtiyacını yansıtan temel amaçlar veya altta yatan semptomlar olduğunu unutmamalıdır.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D: Amacın nedir?</a:t>
            </a:r>
          </a:p>
          <a:p>
            <a:r>
              <a:rPr lang="tr-TR" dirty="0" smtClean="0"/>
              <a:t>Ö:. Artık okula gelmek istemiyorum.</a:t>
            </a:r>
          </a:p>
          <a:p>
            <a:r>
              <a:rPr lang="tr-TR" dirty="0" smtClean="0"/>
              <a:t>D: Bir daha okula gelmek istememenin nedeni nedir?</a:t>
            </a:r>
          </a:p>
          <a:p>
            <a:r>
              <a:rPr lang="tr-TR" dirty="0" smtClean="0"/>
              <a:t>Ö: Bütün sınavlarımda başarısız oldum ve artık denemekten vazgeçtim.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7544" y="1347614"/>
            <a:ext cx="8280920" cy="3112200"/>
          </a:xfrm>
        </p:spPr>
        <p:txBody>
          <a:bodyPr/>
          <a:lstStyle/>
          <a:p>
            <a:r>
              <a:rPr lang="tr-TR" dirty="0" smtClean="0"/>
              <a:t>D: O zaman aynı zamanda daha çok deneseydin ve okulda daha iyi olsaydın, bundan daha memnuniyet duyabileceğini söylüyorsun.</a:t>
            </a:r>
          </a:p>
          <a:p>
            <a:r>
              <a:rPr lang="tr-TR" dirty="0" smtClean="0"/>
              <a:t>Ö: Muhtemelen evet.</a:t>
            </a:r>
          </a:p>
          <a:p>
            <a:r>
              <a:rPr lang="tr-TR" dirty="0" smtClean="0"/>
              <a:t>D: Sorunu çözmek için daha çok çalışman ve okulda daha iyi olman senin için bir amaç olabilir mi?</a:t>
            </a:r>
          </a:p>
          <a:p>
            <a:r>
              <a:rPr lang="tr-TR" dirty="0" smtClean="0"/>
              <a:t>Ö: Evet, sanırım olabilir.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en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dirty="0" smtClean="0"/>
              <a:t>“Bilmiyorum” Amaçları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Öğrenciler danışanlara sıklıkla öğretmenleri, aileleri, idareciler veya diğer yetişkinler tarafından yönlendirilirler. Aslında gerçek danışanlar öğrenciyi size yönlendiren kişilerdir. </a:t>
            </a:r>
          </a:p>
          <a:p>
            <a:r>
              <a:rPr lang="tr-TR" dirty="0" smtClean="0"/>
              <a:t>Hipotetik yaklaşım kullanıldığında çoğu öğrenci danışmaya gönderilme sebeplerini tespit etme konusunda daha istekli olur.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42"/>
          <p:cNvSpPr txBox="1">
            <a:spLocks noGrp="1"/>
          </p:cNvSpPr>
          <p:nvPr>
            <p:ph type="title"/>
          </p:nvPr>
        </p:nvSpPr>
        <p:spPr>
          <a:xfrm>
            <a:off x="0" y="355650"/>
            <a:ext cx="8986345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Teknik ve Uygulamalar- Öyküsel Terapi</a:t>
            </a:r>
            <a:endParaRPr dirty="0"/>
          </a:p>
        </p:txBody>
      </p:sp>
      <p:sp>
        <p:nvSpPr>
          <p:cNvPr id="1171" name="Google Shape;1171;p42"/>
          <p:cNvSpPr txBox="1">
            <a:spLocks noGrp="1"/>
          </p:cNvSpPr>
          <p:nvPr>
            <p:ph type="body" idx="1"/>
          </p:nvPr>
        </p:nvSpPr>
        <p:spPr>
          <a:xfrm>
            <a:off x="1019503" y="1535575"/>
            <a:ext cx="7189076" cy="27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tr-TR" sz="2800" dirty="0" smtClean="0"/>
              <a:t>Problemin Dışsallaştırılması</a:t>
            </a:r>
          </a:p>
          <a:p>
            <a:pPr marL="0" indent="0">
              <a:buClr>
                <a:schemeClr val="dk1"/>
              </a:buClr>
              <a:buSzPts val="1100"/>
            </a:pPr>
            <a:r>
              <a:rPr lang="tr-TR" sz="2800" dirty="0" smtClean="0"/>
              <a:t>Soru Sorma</a:t>
            </a:r>
          </a:p>
          <a:p>
            <a:pPr marL="0" indent="0">
              <a:buClr>
                <a:schemeClr val="dk1"/>
              </a:buClr>
              <a:buSzPts val="1100"/>
            </a:pPr>
            <a:r>
              <a:rPr lang="tr-TR" sz="2800" dirty="0" smtClean="0"/>
              <a:t>Oyun Terapisi ve Hikaye Alma</a:t>
            </a:r>
          </a:p>
          <a:p>
            <a:pPr marL="0" indent="0">
              <a:buClr>
                <a:schemeClr val="dk1"/>
              </a:buClr>
              <a:buSzPts val="1100"/>
            </a:pPr>
            <a:r>
              <a:rPr lang="tr-TR" sz="2800" dirty="0" smtClean="0"/>
              <a:t>Problemi Haritalama</a:t>
            </a:r>
          </a:p>
          <a:p>
            <a:pPr marL="0" indent="0">
              <a:buClr>
                <a:schemeClr val="dk1"/>
              </a:buClr>
              <a:buSzPts val="1100"/>
            </a:pPr>
            <a:r>
              <a:rPr lang="tr-TR" sz="2800" dirty="0" smtClean="0"/>
              <a:t>Özgün Sonuçları Arama ve Hikayeleri Yeniden Yazma</a:t>
            </a:r>
            <a:endParaRPr sz="2800" dirty="0"/>
          </a:p>
        </p:txBody>
      </p:sp>
      <p:grpSp>
        <p:nvGrpSpPr>
          <p:cNvPr id="4" name="Google Shape;2081;p72"/>
          <p:cNvGrpSpPr/>
          <p:nvPr/>
        </p:nvGrpSpPr>
        <p:grpSpPr>
          <a:xfrm flipH="1">
            <a:off x="7456410" y="1349138"/>
            <a:ext cx="1220634" cy="1334533"/>
            <a:chOff x="5949775" y="2481625"/>
            <a:chExt cx="407775" cy="445825"/>
          </a:xfrm>
        </p:grpSpPr>
        <p:sp>
          <p:nvSpPr>
            <p:cNvPr id="5" name="Google Shape;2082;p72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83;p72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84;p72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85;p72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86;p72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87;p72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88;p72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89;p72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90;p72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91;p72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92;p72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93;p72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94;p72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95;p72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96;p72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97;p72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98;p72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099;p72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39"/>
          <p:cNvSpPr/>
          <p:nvPr/>
        </p:nvSpPr>
        <p:spPr>
          <a:xfrm>
            <a:off x="1249188" y="1411538"/>
            <a:ext cx="6818322" cy="2434714"/>
          </a:xfrm>
          <a:custGeom>
            <a:avLst/>
            <a:gdLst/>
            <a:ahLst/>
            <a:cxnLst/>
            <a:rect l="l" t="t" r="r" b="b"/>
            <a:pathLst>
              <a:path w="284393" h="107576" extrusionOk="0">
                <a:moveTo>
                  <a:pt x="0" y="107576"/>
                </a:moveTo>
                <a:cubicBezTo>
                  <a:pt x="6926" y="86815"/>
                  <a:pt x="16898" y="66205"/>
                  <a:pt x="31687" y="50072"/>
                </a:cubicBezTo>
                <a:cubicBezTo>
                  <a:pt x="42643" y="38121"/>
                  <a:pt x="59372" y="30615"/>
                  <a:pt x="75499" y="28948"/>
                </a:cubicBezTo>
                <a:cubicBezTo>
                  <a:pt x="96207" y="26807"/>
                  <a:pt x="116975" y="34310"/>
                  <a:pt x="136916" y="40292"/>
                </a:cubicBezTo>
                <a:cubicBezTo>
                  <a:pt x="161207" y="47580"/>
                  <a:pt x="186720" y="54107"/>
                  <a:pt x="212024" y="52419"/>
                </a:cubicBezTo>
                <a:cubicBezTo>
                  <a:pt x="228630" y="51311"/>
                  <a:pt x="244373" y="42311"/>
                  <a:pt x="257793" y="32468"/>
                </a:cubicBezTo>
                <a:cubicBezTo>
                  <a:pt x="269075" y="24194"/>
                  <a:pt x="281000" y="13573"/>
                  <a:pt x="284393" y="0"/>
                </a:cubicBezTo>
              </a:path>
            </a:pathLst>
          </a:cu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099" name="Google Shape;1099;p39"/>
          <p:cNvSpPr txBox="1">
            <a:spLocks noGrp="1"/>
          </p:cNvSpPr>
          <p:nvPr>
            <p:ph type="subTitle" idx="1"/>
          </p:nvPr>
        </p:nvSpPr>
        <p:spPr>
          <a:xfrm flipH="1">
            <a:off x="2312275" y="3123825"/>
            <a:ext cx="5118538" cy="106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b="1" dirty="0" smtClean="0"/>
              <a:t>Gerçeği anlamanın ve bilmenin birden çok yolu vardır. ‘’Bilmeyi’’ öğrendiğimiz sosyal bağlamdaki gerçekliği dikkate almalıyız.</a:t>
            </a:r>
            <a:endParaRPr b="1" dirty="0"/>
          </a:p>
        </p:txBody>
      </p:sp>
      <p:sp>
        <p:nvSpPr>
          <p:cNvPr id="1100" name="Google Shape;1100;p39"/>
          <p:cNvSpPr/>
          <p:nvPr/>
        </p:nvSpPr>
        <p:spPr>
          <a:xfrm rot="-448605">
            <a:off x="2187859" y="1639786"/>
            <a:ext cx="1135370" cy="104484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2"/>
                </a:solidFill>
                <a:latin typeface="Mali;600"/>
              </a:rPr>
              <a:t>W</a:t>
            </a:r>
          </a:p>
        </p:txBody>
      </p:sp>
      <p:sp>
        <p:nvSpPr>
          <p:cNvPr id="1101" name="Google Shape;1101;p39"/>
          <p:cNvSpPr/>
          <p:nvPr/>
        </p:nvSpPr>
        <p:spPr>
          <a:xfrm rot="443985">
            <a:off x="3537911" y="1620484"/>
            <a:ext cx="957274" cy="108342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3"/>
                </a:solidFill>
                <a:latin typeface="Mali;600"/>
              </a:rPr>
              <a:t>H</a:t>
            </a:r>
          </a:p>
        </p:txBody>
      </p:sp>
      <p:sp>
        <p:nvSpPr>
          <p:cNvPr id="1102" name="Google Shape;1102;p39"/>
          <p:cNvSpPr/>
          <p:nvPr/>
        </p:nvSpPr>
        <p:spPr>
          <a:xfrm rot="-217340">
            <a:off x="4678543" y="1765821"/>
            <a:ext cx="1043354" cy="104038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2"/>
                </a:solidFill>
                <a:latin typeface="Mali;600"/>
              </a:rPr>
              <a:t>O</a:t>
            </a:r>
          </a:p>
        </p:txBody>
      </p:sp>
      <p:sp>
        <p:nvSpPr>
          <p:cNvPr id="1103" name="Google Shape;1103;p39"/>
          <p:cNvSpPr/>
          <p:nvPr/>
        </p:nvSpPr>
        <p:spPr>
          <a:xfrm rot="414827">
            <a:off x="5790724" y="1765821"/>
            <a:ext cx="844480" cy="107304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3"/>
                </a:solidFill>
                <a:latin typeface="Mali;600"/>
              </a:rPr>
              <a:t>A</a:t>
            </a:r>
          </a:p>
        </p:txBody>
      </p:sp>
      <p:sp>
        <p:nvSpPr>
          <p:cNvPr id="1104" name="Google Shape;1104;p39"/>
          <p:cNvSpPr/>
          <p:nvPr/>
        </p:nvSpPr>
        <p:spPr>
          <a:xfrm rot="450363">
            <a:off x="6773103" y="1593137"/>
            <a:ext cx="257574" cy="116480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2"/>
                </a:solidFill>
                <a:latin typeface="Mali;600"/>
              </a:rPr>
              <a:t>!</a:t>
            </a:r>
          </a:p>
        </p:txBody>
      </p:sp>
      <p:grpSp>
        <p:nvGrpSpPr>
          <p:cNvPr id="1105" name="Google Shape;1105;p39"/>
          <p:cNvGrpSpPr/>
          <p:nvPr/>
        </p:nvGrpSpPr>
        <p:grpSpPr>
          <a:xfrm rot="628743">
            <a:off x="7804215" y="785809"/>
            <a:ext cx="540973" cy="591555"/>
            <a:chOff x="2013650" y="1733325"/>
            <a:chExt cx="407750" cy="445875"/>
          </a:xfrm>
        </p:grpSpPr>
        <p:sp>
          <p:nvSpPr>
            <p:cNvPr id="1106" name="Google Shape;1106;p39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9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9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9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" name="Google Shape;1123;p39"/>
          <p:cNvGrpSpPr/>
          <p:nvPr/>
        </p:nvGrpSpPr>
        <p:grpSpPr>
          <a:xfrm rot="612427" flipH="1">
            <a:off x="660550" y="3968299"/>
            <a:ext cx="540961" cy="591541"/>
            <a:chOff x="2013650" y="1733325"/>
            <a:chExt cx="407750" cy="445875"/>
          </a:xfrm>
        </p:grpSpPr>
        <p:sp>
          <p:nvSpPr>
            <p:cNvPr id="1124" name="Google Shape;1124;p39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6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00"/>
                                        <p:tgtEl>
                                          <p:spTgt spid="1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Yer Tutucusu"/>
          <p:cNvSpPr>
            <a:spLocks noGrp="1"/>
          </p:cNvSpPr>
          <p:nvPr>
            <p:ph type="body" idx="1"/>
          </p:nvPr>
        </p:nvSpPr>
        <p:spPr>
          <a:xfrm>
            <a:off x="1355835" y="1535575"/>
            <a:ext cx="6295696" cy="2788500"/>
          </a:xfrm>
        </p:spPr>
        <p:txBody>
          <a:bodyPr/>
          <a:lstStyle/>
          <a:p>
            <a:r>
              <a:rPr lang="tr-TR" sz="2400" dirty="0" smtClean="0"/>
              <a:t>Cesaretlendirme</a:t>
            </a:r>
          </a:p>
          <a:p>
            <a:r>
              <a:rPr lang="tr-TR" sz="2400" dirty="0" smtClean="0"/>
              <a:t>İlişkisel imajları keşfetme</a:t>
            </a:r>
          </a:p>
          <a:p>
            <a:r>
              <a:rPr lang="tr-TR" sz="2400" dirty="0" smtClean="0"/>
              <a:t>Eğitme</a:t>
            </a:r>
          </a:p>
          <a:p>
            <a:r>
              <a:rPr lang="tr-TR" sz="2400" dirty="0" smtClean="0"/>
              <a:t>Bağlantı kopmalarını ve çatışmayı açıklama</a:t>
            </a:r>
          </a:p>
          <a:p>
            <a:r>
              <a:rPr lang="tr-TR" sz="2400" dirty="0" smtClean="0"/>
              <a:t>Geliştirme</a:t>
            </a:r>
            <a:endParaRPr lang="tr-TR" sz="24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0" y="355650"/>
            <a:ext cx="9144000" cy="663600"/>
          </a:xfrm>
        </p:spPr>
        <p:txBody>
          <a:bodyPr/>
          <a:lstStyle/>
          <a:p>
            <a:r>
              <a:rPr lang="tr-TR" dirty="0" smtClean="0"/>
              <a:t>Teknik ve Uygulamalar – İlişkisel Kültürel Terapi</a:t>
            </a:r>
            <a:endParaRPr lang="tr-TR" dirty="0"/>
          </a:p>
        </p:txBody>
      </p:sp>
      <p:grpSp>
        <p:nvGrpSpPr>
          <p:cNvPr id="4" name="Google Shape;1817;p63"/>
          <p:cNvGrpSpPr/>
          <p:nvPr/>
        </p:nvGrpSpPr>
        <p:grpSpPr>
          <a:xfrm>
            <a:off x="7773070" y="4253157"/>
            <a:ext cx="540976" cy="540889"/>
            <a:chOff x="-929509" y="1189310"/>
            <a:chExt cx="582634" cy="582540"/>
          </a:xfrm>
        </p:grpSpPr>
        <p:sp>
          <p:nvSpPr>
            <p:cNvPr id="5" name="Google Shape;1818;p63"/>
            <p:cNvSpPr/>
            <p:nvPr/>
          </p:nvSpPr>
          <p:spPr>
            <a:xfrm>
              <a:off x="-929500" y="1480550"/>
              <a:ext cx="291300" cy="291300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819;p63"/>
            <p:cNvSpPr/>
            <p:nvPr/>
          </p:nvSpPr>
          <p:spPr>
            <a:xfrm flipH="1">
              <a:off x="-638175" y="1480550"/>
              <a:ext cx="291300" cy="291300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20;p63"/>
            <p:cNvSpPr/>
            <p:nvPr/>
          </p:nvSpPr>
          <p:spPr>
            <a:xfrm rot="-5400000" flipH="1">
              <a:off x="-638209" y="1189310"/>
              <a:ext cx="291300" cy="291300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21;p63"/>
            <p:cNvSpPr/>
            <p:nvPr/>
          </p:nvSpPr>
          <p:spPr>
            <a:xfrm rot="5400000">
              <a:off x="-929509" y="1189310"/>
              <a:ext cx="291300" cy="291300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22;p63"/>
            <p:cNvSpPr/>
            <p:nvPr/>
          </p:nvSpPr>
          <p:spPr>
            <a:xfrm>
              <a:off x="-761225" y="1371775"/>
              <a:ext cx="237300" cy="237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1781;p63"/>
          <p:cNvGrpSpPr/>
          <p:nvPr/>
        </p:nvGrpSpPr>
        <p:grpSpPr>
          <a:xfrm>
            <a:off x="6777186" y="3900031"/>
            <a:ext cx="540962" cy="591542"/>
            <a:chOff x="2013650" y="1733325"/>
            <a:chExt cx="407750" cy="445875"/>
          </a:xfrm>
        </p:grpSpPr>
        <p:sp>
          <p:nvSpPr>
            <p:cNvPr id="11" name="Google Shape;1782;p63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83;p63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784;p63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785;p63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86;p63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87;p63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88;p63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789;p63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790;p63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791;p63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792;p63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793;p63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794;p63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95;p63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796;p63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97;p63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798;p63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61"/>
          <p:cNvSpPr txBox="1">
            <a:spLocks noGrp="1"/>
          </p:cNvSpPr>
          <p:nvPr>
            <p:ph type="title"/>
          </p:nvPr>
        </p:nvSpPr>
        <p:spPr>
          <a:xfrm>
            <a:off x="2911366" y="1302000"/>
            <a:ext cx="5801710" cy="227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000" b="1" dirty="0" smtClean="0">
                <a:solidFill>
                  <a:schemeClr val="accent3"/>
                </a:solidFill>
              </a:rPr>
              <a:t>TEŞEKKÜRLER</a:t>
            </a:r>
            <a:endParaRPr sz="6000" b="1" dirty="0"/>
          </a:p>
        </p:txBody>
      </p:sp>
      <p:grpSp>
        <p:nvGrpSpPr>
          <p:cNvPr id="1681" name="Google Shape;1681;p61"/>
          <p:cNvGrpSpPr/>
          <p:nvPr/>
        </p:nvGrpSpPr>
        <p:grpSpPr>
          <a:xfrm>
            <a:off x="2485734" y="1302005"/>
            <a:ext cx="540962" cy="591542"/>
            <a:chOff x="2013650" y="1733325"/>
            <a:chExt cx="407750" cy="445875"/>
          </a:xfrm>
        </p:grpSpPr>
        <p:sp>
          <p:nvSpPr>
            <p:cNvPr id="1682" name="Google Shape;1682;p61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1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1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1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1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1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1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1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1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1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1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1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1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1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1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1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1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9" name="Google Shape;1699;p61"/>
          <p:cNvGrpSpPr/>
          <p:nvPr/>
        </p:nvGrpSpPr>
        <p:grpSpPr>
          <a:xfrm rot="-1024887">
            <a:off x="3666881" y="3838183"/>
            <a:ext cx="540972" cy="591553"/>
            <a:chOff x="2013650" y="1733325"/>
            <a:chExt cx="407750" cy="445875"/>
          </a:xfrm>
        </p:grpSpPr>
        <p:sp>
          <p:nvSpPr>
            <p:cNvPr id="1700" name="Google Shape;1700;p61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1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1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1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1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1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1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1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1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1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1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1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1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1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1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1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1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7" name="Google Shape;1717;p61"/>
          <p:cNvGrpSpPr/>
          <p:nvPr/>
        </p:nvGrpSpPr>
        <p:grpSpPr>
          <a:xfrm rot="-932556" flipH="1">
            <a:off x="5974191" y="763483"/>
            <a:ext cx="540968" cy="591550"/>
            <a:chOff x="2013650" y="1733325"/>
            <a:chExt cx="407750" cy="445875"/>
          </a:xfrm>
        </p:grpSpPr>
        <p:sp>
          <p:nvSpPr>
            <p:cNvPr id="1718" name="Google Shape;1718;p61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1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1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1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1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1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1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1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1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1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1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1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1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1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1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1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1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5" name="Google Shape;1735;p61"/>
          <p:cNvSpPr/>
          <p:nvPr/>
        </p:nvSpPr>
        <p:spPr>
          <a:xfrm>
            <a:off x="-438150" y="1000237"/>
            <a:ext cx="2733675" cy="689875"/>
          </a:xfrm>
          <a:custGeom>
            <a:avLst/>
            <a:gdLst/>
            <a:ahLst/>
            <a:cxnLst/>
            <a:rect l="l" t="t" r="r" b="b"/>
            <a:pathLst>
              <a:path w="109347" h="27595" extrusionOk="0">
                <a:moveTo>
                  <a:pt x="109347" y="27595"/>
                </a:moveTo>
                <a:cubicBezTo>
                  <a:pt x="102196" y="18656"/>
                  <a:pt x="92064" y="10427"/>
                  <a:pt x="80772" y="8545"/>
                </a:cubicBezTo>
                <a:cubicBezTo>
                  <a:pt x="75008" y="7584"/>
                  <a:pt x="64919" y="15283"/>
                  <a:pt x="67818" y="20356"/>
                </a:cubicBezTo>
                <a:cubicBezTo>
                  <a:pt x="68844" y="22151"/>
                  <a:pt x="72452" y="22961"/>
                  <a:pt x="73914" y="21499"/>
                </a:cubicBezTo>
                <a:cubicBezTo>
                  <a:pt x="76161" y="19252"/>
                  <a:pt x="75192" y="15022"/>
                  <a:pt x="74295" y="11974"/>
                </a:cubicBezTo>
                <a:cubicBezTo>
                  <a:pt x="72545" y="6025"/>
                  <a:pt x="65204" y="2108"/>
                  <a:pt x="59055" y="1306"/>
                </a:cubicBezTo>
                <a:cubicBezTo>
                  <a:pt x="45071" y="-518"/>
                  <a:pt x="30544" y="-547"/>
                  <a:pt x="16764" y="2449"/>
                </a:cubicBezTo>
                <a:cubicBezTo>
                  <a:pt x="11253" y="3647"/>
                  <a:pt x="3988" y="8723"/>
                  <a:pt x="0" y="4735"/>
                </a:cubicBezTo>
              </a:path>
            </a:pathLst>
          </a:cu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58" name="Google Shape;1817;p63"/>
          <p:cNvGrpSpPr/>
          <p:nvPr/>
        </p:nvGrpSpPr>
        <p:grpSpPr>
          <a:xfrm>
            <a:off x="4367719" y="784743"/>
            <a:ext cx="540976" cy="540889"/>
            <a:chOff x="-929509" y="1189310"/>
            <a:chExt cx="582634" cy="582540"/>
          </a:xfrm>
        </p:grpSpPr>
        <p:sp>
          <p:nvSpPr>
            <p:cNvPr id="59" name="Google Shape;1818;p63"/>
            <p:cNvSpPr/>
            <p:nvPr/>
          </p:nvSpPr>
          <p:spPr>
            <a:xfrm>
              <a:off x="-929500" y="1480550"/>
              <a:ext cx="291300" cy="291300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19;p63"/>
            <p:cNvSpPr/>
            <p:nvPr/>
          </p:nvSpPr>
          <p:spPr>
            <a:xfrm flipH="1">
              <a:off x="-638175" y="1480550"/>
              <a:ext cx="291300" cy="291300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20;p63"/>
            <p:cNvSpPr/>
            <p:nvPr/>
          </p:nvSpPr>
          <p:spPr>
            <a:xfrm rot="-5400000" flipH="1">
              <a:off x="-638209" y="1189310"/>
              <a:ext cx="291300" cy="291300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21;p63"/>
            <p:cNvSpPr/>
            <p:nvPr/>
          </p:nvSpPr>
          <p:spPr>
            <a:xfrm rot="5400000">
              <a:off x="-929509" y="1189310"/>
              <a:ext cx="291300" cy="291300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22;p63"/>
            <p:cNvSpPr/>
            <p:nvPr/>
          </p:nvSpPr>
          <p:spPr>
            <a:xfrm>
              <a:off x="-761225" y="1371775"/>
              <a:ext cx="237300" cy="237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 p14:dur="1000">
        <p:pu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Steve</a:t>
            </a:r>
            <a:r>
              <a:rPr lang="tr-TR" dirty="0" smtClean="0"/>
              <a:t> </a:t>
            </a:r>
            <a:r>
              <a:rPr lang="tr-TR" dirty="0" err="1" smtClean="0"/>
              <a:t>DeShazer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619672" y="1707654"/>
            <a:ext cx="6809700" cy="3112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Kısa Terapiler Merkezinde çalıştı ve yöneticiliğini yaptı.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err="1" smtClean="0"/>
              <a:t>Milton</a:t>
            </a:r>
            <a:r>
              <a:rPr lang="tr-TR" dirty="0" smtClean="0"/>
              <a:t> </a:t>
            </a:r>
            <a:r>
              <a:rPr lang="tr-TR" dirty="0" err="1" smtClean="0"/>
              <a:t>Erickson</a:t>
            </a:r>
            <a:r>
              <a:rPr lang="tr-TR" dirty="0" smtClean="0"/>
              <a:t> ve </a:t>
            </a:r>
            <a:r>
              <a:rPr lang="tr-TR" dirty="0" err="1" smtClean="0"/>
              <a:t>Gregory</a:t>
            </a:r>
            <a:r>
              <a:rPr lang="tr-TR" dirty="0" smtClean="0"/>
              <a:t> </a:t>
            </a:r>
            <a:r>
              <a:rPr lang="tr-TR" dirty="0" err="1" smtClean="0"/>
              <a:t>Bateson</a:t>
            </a:r>
            <a:r>
              <a:rPr lang="tr-TR" dirty="0" smtClean="0"/>
              <a:t> gibi terapistlerle birlikte çalıştı.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Stratejik aile terapisti kökenli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pic>
        <p:nvPicPr>
          <p:cNvPr id="92162" name="Picture 2" descr="Steve de Shazer - Vikiped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889" y="2575035"/>
            <a:ext cx="1311327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Bill </a:t>
            </a:r>
            <a:r>
              <a:rPr lang="tr-TR" i="1" dirty="0" err="1" smtClean="0"/>
              <a:t>O’Hanlon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7544" y="1563638"/>
            <a:ext cx="8496944" cy="3112200"/>
          </a:xfrm>
        </p:spPr>
        <p:txBody>
          <a:bodyPr/>
          <a:lstStyle/>
          <a:p>
            <a:r>
              <a:rPr lang="tr-TR" dirty="0" smtClean="0"/>
              <a:t>Ergenken mutsuz ve utangaç bir çocuk olan Bill </a:t>
            </a:r>
            <a:r>
              <a:rPr lang="tr-TR" dirty="0" err="1" smtClean="0"/>
              <a:t>O’Hanlon</a:t>
            </a:r>
            <a:r>
              <a:rPr lang="tr-TR" dirty="0" smtClean="0"/>
              <a:t> üniversitede uyuşturucu kullanmaya başlamış ve intihara teşebbüs etmiştir. </a:t>
            </a:r>
          </a:p>
          <a:p>
            <a:r>
              <a:rPr lang="tr-TR" dirty="0" smtClean="0"/>
              <a:t>Bu olaydan sonra hayata bakışı değişerek aile terapisinde yüksek lisans eğitimi almış ve </a:t>
            </a:r>
            <a:r>
              <a:rPr lang="tr-TR" dirty="0" err="1" smtClean="0"/>
              <a:t>Milton</a:t>
            </a:r>
            <a:r>
              <a:rPr lang="tr-TR" dirty="0" smtClean="0"/>
              <a:t> </a:t>
            </a:r>
            <a:r>
              <a:rPr lang="tr-TR" dirty="0" err="1" smtClean="0"/>
              <a:t>Erickson</a:t>
            </a:r>
            <a:r>
              <a:rPr lang="tr-TR" dirty="0" smtClean="0"/>
              <a:t> ile çalışmıştır. </a:t>
            </a:r>
          </a:p>
          <a:p>
            <a:r>
              <a:rPr lang="tr-TR" dirty="0" smtClean="0"/>
              <a:t>Kendi yaklaşımına daha sonraları ‘olasılık terapisi’ adını vermiştir </a:t>
            </a:r>
            <a:r>
              <a:rPr lang="tr-TR" sz="1600" dirty="0" smtClean="0"/>
              <a:t>(</a:t>
            </a:r>
            <a:r>
              <a:rPr lang="tr-TR" sz="1600" dirty="0" err="1" smtClean="0"/>
              <a:t>Gladding</a:t>
            </a:r>
            <a:r>
              <a:rPr lang="tr-TR" sz="1600" dirty="0" smtClean="0"/>
              <a:t>, 1997).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pic>
        <p:nvPicPr>
          <p:cNvPr id="91138" name="Picture 2" descr="Bill O'Hanl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129" y="3443182"/>
            <a:ext cx="1584176" cy="15285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err="1" smtClean="0"/>
              <a:t>Insoo</a:t>
            </a:r>
            <a:r>
              <a:rPr lang="tr-TR" i="1" dirty="0" smtClean="0"/>
              <a:t> Kim </a:t>
            </a:r>
            <a:r>
              <a:rPr lang="tr-TR" i="1" dirty="0" err="1" smtClean="0"/>
              <a:t>Berg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7544" y="1491630"/>
            <a:ext cx="8352928" cy="3112200"/>
          </a:xfrm>
        </p:spPr>
        <p:txBody>
          <a:bodyPr/>
          <a:lstStyle/>
          <a:p>
            <a:r>
              <a:rPr lang="tr-TR" dirty="0" smtClean="0"/>
              <a:t>Aslen Koreli olan </a:t>
            </a:r>
            <a:r>
              <a:rPr lang="tr-TR" dirty="0" err="1" smtClean="0"/>
              <a:t>Insoo</a:t>
            </a:r>
            <a:r>
              <a:rPr lang="tr-TR" dirty="0" smtClean="0"/>
              <a:t> Kim </a:t>
            </a:r>
            <a:r>
              <a:rPr lang="tr-TR" dirty="0" err="1" smtClean="0"/>
              <a:t>Berg</a:t>
            </a:r>
            <a:r>
              <a:rPr lang="tr-TR" dirty="0" smtClean="0"/>
              <a:t>, Amerika’ya eczacılık okumak için gelmiştir. </a:t>
            </a:r>
          </a:p>
          <a:p>
            <a:r>
              <a:rPr lang="tr-TR" dirty="0" smtClean="0"/>
              <a:t>Buradaki yaşam ve kültürden etkilenerek kendi istediği bölüme yani sosyal çalışmaya geçmiştir. </a:t>
            </a:r>
          </a:p>
          <a:p>
            <a:r>
              <a:rPr lang="tr-TR" dirty="0" smtClean="0"/>
              <a:t>Aile terapilerine ilgi duymaya başlamış ve </a:t>
            </a:r>
            <a:r>
              <a:rPr lang="tr-TR" dirty="0" err="1" smtClean="0"/>
              <a:t>Milton</a:t>
            </a:r>
            <a:r>
              <a:rPr lang="tr-TR" dirty="0" smtClean="0"/>
              <a:t> </a:t>
            </a:r>
            <a:r>
              <a:rPr lang="tr-TR" dirty="0" err="1" smtClean="0"/>
              <a:t>Erickson’un</a:t>
            </a:r>
            <a:r>
              <a:rPr lang="tr-TR" dirty="0" smtClean="0"/>
              <a:t> çalışmalarından etkilenmiştir. </a:t>
            </a:r>
          </a:p>
          <a:p>
            <a:r>
              <a:rPr lang="tr-TR" dirty="0" smtClean="0"/>
              <a:t>Daha sonra </a:t>
            </a:r>
            <a:r>
              <a:rPr lang="tr-TR" dirty="0" err="1" smtClean="0"/>
              <a:t>Steve</a:t>
            </a:r>
            <a:r>
              <a:rPr lang="tr-TR" dirty="0" smtClean="0"/>
              <a:t> </a:t>
            </a:r>
            <a:r>
              <a:rPr lang="tr-TR" dirty="0" err="1" smtClean="0"/>
              <a:t>DeShazer</a:t>
            </a:r>
            <a:r>
              <a:rPr lang="tr-TR" dirty="0" smtClean="0"/>
              <a:t> ile tanışmış ve beraber kısa danışma merkezini kurmuşlardır.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sp>
        <p:nvSpPr>
          <p:cNvPr id="90114" name="AutoShape 2" descr="Insoo Kim Berg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0116" name="AutoShape 4" descr="Insoo Kim Berg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0118" name="Picture 6" descr="SOL 2006 Vien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9" y="0"/>
            <a:ext cx="1247565" cy="1563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40"/>
          <p:cNvSpPr/>
          <p:nvPr/>
        </p:nvSpPr>
        <p:spPr>
          <a:xfrm>
            <a:off x="3607088" y="2363986"/>
            <a:ext cx="1020604" cy="1159905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0"/>
                </a:moveTo>
                <a:lnTo>
                  <a:pt x="0" y="9325"/>
                </a:lnTo>
                <a:lnTo>
                  <a:pt x="482" y="27150"/>
                </a:lnTo>
                <a:lnTo>
                  <a:pt x="16153" y="35650"/>
                </a:lnTo>
                <a:lnTo>
                  <a:pt x="31366" y="26325"/>
                </a:lnTo>
                <a:lnTo>
                  <a:pt x="30885" y="8500"/>
                </a:lnTo>
                <a:lnTo>
                  <a:pt x="15191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40"/>
          <p:cNvSpPr/>
          <p:nvPr/>
        </p:nvSpPr>
        <p:spPr>
          <a:xfrm>
            <a:off x="2963599" y="1304925"/>
            <a:ext cx="1020604" cy="1159816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0"/>
                </a:moveTo>
                <a:lnTo>
                  <a:pt x="0" y="9325"/>
                </a:lnTo>
                <a:lnTo>
                  <a:pt x="482" y="27150"/>
                </a:lnTo>
                <a:lnTo>
                  <a:pt x="16153" y="35650"/>
                </a:lnTo>
                <a:lnTo>
                  <a:pt x="31366" y="26325"/>
                </a:lnTo>
                <a:lnTo>
                  <a:pt x="30885" y="8500"/>
                </a:lnTo>
                <a:lnTo>
                  <a:pt x="15191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40"/>
          <p:cNvSpPr txBox="1">
            <a:spLocks noGrp="1"/>
          </p:cNvSpPr>
          <p:nvPr>
            <p:ph type="title" idx="9"/>
          </p:nvPr>
        </p:nvSpPr>
        <p:spPr>
          <a:xfrm>
            <a:off x="466725" y="355650"/>
            <a:ext cx="82107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Teknik ve Uygulamalar - KSÇOT</a:t>
            </a:r>
            <a:endParaRPr dirty="0"/>
          </a:p>
        </p:txBody>
      </p:sp>
      <p:sp>
        <p:nvSpPr>
          <p:cNvPr id="1151" name="Google Shape;1151;p40"/>
          <p:cNvSpPr txBox="1">
            <a:spLocks noGrp="1"/>
          </p:cNvSpPr>
          <p:nvPr>
            <p:ph type="subTitle" idx="4"/>
          </p:nvPr>
        </p:nvSpPr>
        <p:spPr>
          <a:xfrm flipH="1">
            <a:off x="4064382" y="1402945"/>
            <a:ext cx="26340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Esnek Olma</a:t>
            </a:r>
            <a:endParaRPr dirty="0"/>
          </a:p>
        </p:txBody>
      </p:sp>
      <p:sp>
        <p:nvSpPr>
          <p:cNvPr id="1152" name="Google Shape;1152;p40"/>
          <p:cNvSpPr txBox="1">
            <a:spLocks noGrp="1"/>
          </p:cNvSpPr>
          <p:nvPr>
            <p:ph type="subTitle" idx="5"/>
          </p:nvPr>
        </p:nvSpPr>
        <p:spPr>
          <a:xfrm>
            <a:off x="4031724" y="3558001"/>
            <a:ext cx="3980161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Güçlendirme ve Övme</a:t>
            </a:r>
            <a:endParaRPr dirty="0"/>
          </a:p>
        </p:txBody>
      </p:sp>
      <p:sp>
        <p:nvSpPr>
          <p:cNvPr id="1153" name="Google Shape;1153;p40"/>
          <p:cNvSpPr txBox="1">
            <a:spLocks noGrp="1"/>
          </p:cNvSpPr>
          <p:nvPr>
            <p:ph type="subTitle" idx="6"/>
          </p:nvPr>
        </p:nvSpPr>
        <p:spPr>
          <a:xfrm flipH="1">
            <a:off x="4690311" y="2556254"/>
            <a:ext cx="2680800" cy="65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Sorular</a:t>
            </a:r>
            <a:endParaRPr dirty="0"/>
          </a:p>
        </p:txBody>
      </p:sp>
      <p:sp>
        <p:nvSpPr>
          <p:cNvPr id="1154" name="Google Shape;1154;p40"/>
          <p:cNvSpPr txBox="1">
            <a:spLocks noGrp="1"/>
          </p:cNvSpPr>
          <p:nvPr>
            <p:ph type="title" idx="8"/>
          </p:nvPr>
        </p:nvSpPr>
        <p:spPr>
          <a:xfrm>
            <a:off x="2812064" y="1595968"/>
            <a:ext cx="132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uFill>
                  <a:noFill/>
                </a:uFill>
                <a:latin typeface="Mali Medium"/>
                <a:ea typeface="Mali Medium"/>
                <a:cs typeface="Mali Medium"/>
                <a:sym typeface="Mali Medium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01</a:t>
            </a:r>
            <a:endParaRPr>
              <a:solidFill>
                <a:schemeClr val="accent2"/>
              </a:solidFill>
              <a:latin typeface="Mali Medium"/>
              <a:ea typeface="Mali Medium"/>
              <a:cs typeface="Mali Medium"/>
              <a:sym typeface="Mali Medium"/>
            </a:endParaRPr>
          </a:p>
        </p:txBody>
      </p:sp>
      <p:sp>
        <p:nvSpPr>
          <p:cNvPr id="1155" name="Google Shape;1155;p40"/>
          <p:cNvSpPr txBox="1">
            <a:spLocks noGrp="1"/>
          </p:cNvSpPr>
          <p:nvPr>
            <p:ph type="title" idx="7"/>
          </p:nvPr>
        </p:nvSpPr>
        <p:spPr>
          <a:xfrm>
            <a:off x="3455589" y="2655068"/>
            <a:ext cx="132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uFill>
                  <a:noFill/>
                </a:uFill>
                <a:latin typeface="Mali Medium"/>
                <a:ea typeface="Mali Medium"/>
                <a:cs typeface="Mali Medium"/>
                <a:sym typeface="Mali Medium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02</a:t>
            </a:r>
            <a:endParaRPr>
              <a:solidFill>
                <a:schemeClr val="accent3"/>
              </a:solidFill>
              <a:latin typeface="Mali Medium"/>
              <a:ea typeface="Mali Medium"/>
              <a:cs typeface="Mali Medium"/>
              <a:sym typeface="Mali Medium"/>
            </a:endParaRPr>
          </a:p>
        </p:txBody>
      </p:sp>
      <p:sp>
        <p:nvSpPr>
          <p:cNvPr id="1156" name="Google Shape;1156;p40"/>
          <p:cNvSpPr/>
          <p:nvPr/>
        </p:nvSpPr>
        <p:spPr>
          <a:xfrm>
            <a:off x="2963562" y="3423122"/>
            <a:ext cx="1020604" cy="1159905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0"/>
                </a:moveTo>
                <a:lnTo>
                  <a:pt x="0" y="9325"/>
                </a:lnTo>
                <a:lnTo>
                  <a:pt x="482" y="27150"/>
                </a:lnTo>
                <a:lnTo>
                  <a:pt x="16153" y="35650"/>
                </a:lnTo>
                <a:lnTo>
                  <a:pt x="31366" y="26325"/>
                </a:lnTo>
                <a:lnTo>
                  <a:pt x="30885" y="8500"/>
                </a:lnTo>
                <a:lnTo>
                  <a:pt x="15191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40"/>
          <p:cNvSpPr txBox="1">
            <a:spLocks noGrp="1"/>
          </p:cNvSpPr>
          <p:nvPr>
            <p:ph type="title"/>
          </p:nvPr>
        </p:nvSpPr>
        <p:spPr>
          <a:xfrm flipH="1">
            <a:off x="2881427" y="3714151"/>
            <a:ext cx="1209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uFill>
                  <a:noFill/>
                </a:uFill>
                <a:latin typeface="Mali Medium"/>
                <a:ea typeface="Mali Medium"/>
                <a:cs typeface="Mali Medium"/>
                <a:sym typeface="Mali Medium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03</a:t>
            </a:r>
            <a:endParaRPr>
              <a:solidFill>
                <a:schemeClr val="accent2"/>
              </a:solidFill>
              <a:latin typeface="Mali Medium"/>
              <a:ea typeface="Mali Medium"/>
              <a:cs typeface="Mali Medium"/>
              <a:sym typeface="Mali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3" name="Google Shape;139;p18"/>
          <p:cNvSpPr/>
          <p:nvPr/>
        </p:nvSpPr>
        <p:spPr>
          <a:xfrm>
            <a:off x="3131840" y="123478"/>
            <a:ext cx="2203500" cy="22035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36;p18"/>
          <p:cNvSpPr txBox="1">
            <a:spLocks/>
          </p:cNvSpPr>
          <p:nvPr/>
        </p:nvSpPr>
        <p:spPr>
          <a:xfrm>
            <a:off x="395536" y="2878750"/>
            <a:ext cx="8208911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tr-TR" sz="4800" b="1" dirty="0" smtClean="0"/>
              <a:t>Çözüm Odaklı Psikolojik Danışma Yaklaşımında Amaç Belirleme</a:t>
            </a:r>
            <a:endParaRPr lang="tr-TR" sz="4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Danışanın psikolojik danışma süreci sonunda ulaşmayı hedeflediği belirgin bir amaç olmalıdır. </a:t>
            </a:r>
          </a:p>
          <a:p>
            <a:r>
              <a:rPr lang="tr-TR" dirty="0" err="1" smtClean="0"/>
              <a:t>Sklare</a:t>
            </a:r>
            <a:r>
              <a:rPr lang="tr-TR" dirty="0" smtClean="0"/>
              <a:t> (2010)’a göre amaçlar </a:t>
            </a:r>
            <a:r>
              <a:rPr lang="tr-TR" i="1" dirty="0" smtClean="0"/>
              <a:t>‘’pozitif amaçlar, negatif amaçlar, zarar verici amaçlar ve bilmiyorum amaçları’’</a:t>
            </a:r>
            <a:r>
              <a:rPr lang="tr-TR" dirty="0" smtClean="0"/>
              <a:t> olmak üzere dörde ayrılmaktadır.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Pozitif Amaçlar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55576" y="1347614"/>
            <a:ext cx="7776864" cy="311220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Pozitif amaçlar gözlenebilir ve ölçülebilir davranışları ifade eder. </a:t>
            </a:r>
          </a:p>
          <a:p>
            <a:pPr lvl="0"/>
            <a:r>
              <a:rPr lang="tr-TR" sz="2000" dirty="0" smtClean="0"/>
              <a:t>Seninde söylediğin gibi notların yükseldiğinde ne yapıyor olacağını düşünüyorsun? </a:t>
            </a:r>
          </a:p>
          <a:p>
            <a:pPr lvl="0"/>
            <a:r>
              <a:rPr lang="tr-TR" sz="2000" dirty="0" smtClean="0"/>
              <a:t>Arkadaşlarınla daha iyi anlaşmaya başladığını sınıfındaki diğer çocuklar gördüğünde sana ne söylerlerdi?</a:t>
            </a:r>
          </a:p>
          <a:p>
            <a:pPr lvl="0"/>
            <a:r>
              <a:rPr lang="tr-TR" sz="2000" dirty="0" smtClean="0"/>
              <a:t>Ebeveynlerine duygularını açıklayabildiğini varsayalım bana farklı olarak ne yapıyor olacağını açıklayabilir misin?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4294967295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elling Bee by Slidesgo">
  <a:themeElements>
    <a:clrScheme name="Simple Light">
      <a:dk1>
        <a:srgbClr val="703316"/>
      </a:dk1>
      <a:lt1>
        <a:srgbClr val="FFFFFF"/>
      </a:lt1>
      <a:dk2>
        <a:srgbClr val="FFF0B3"/>
      </a:dk2>
      <a:lt2>
        <a:srgbClr val="666666"/>
      </a:lt2>
      <a:accent1>
        <a:srgbClr val="FFDB45"/>
      </a:accent1>
      <a:accent2>
        <a:srgbClr val="FFA500"/>
      </a:accent2>
      <a:accent3>
        <a:srgbClr val="99E2E6"/>
      </a:accent3>
      <a:accent4>
        <a:srgbClr val="F78F8F"/>
      </a:accent4>
      <a:accent5>
        <a:srgbClr val="B64B18"/>
      </a:accent5>
      <a:accent6>
        <a:srgbClr val="FFA500"/>
      </a:accent6>
      <a:hlink>
        <a:srgbClr val="70331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679</Words>
  <Application>Microsoft Office PowerPoint</Application>
  <PresentationFormat>Ekran Gösterisi (16:9)</PresentationFormat>
  <Paragraphs>98</Paragraphs>
  <Slides>21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32" baseType="lpstr">
      <vt:lpstr>Arial</vt:lpstr>
      <vt:lpstr>Mali SemiBold</vt:lpstr>
      <vt:lpstr>Paytone One</vt:lpstr>
      <vt:lpstr>Nunito</vt:lpstr>
      <vt:lpstr>Mali;600</vt:lpstr>
      <vt:lpstr>Raleway Thin</vt:lpstr>
      <vt:lpstr>Mali Medium</vt:lpstr>
      <vt:lpstr>Nunito Light</vt:lpstr>
      <vt:lpstr>Poppins Medium</vt:lpstr>
      <vt:lpstr>Fira Sans Extra Condensed Medium</vt:lpstr>
      <vt:lpstr>Spelling Bee by Slidesgo</vt:lpstr>
      <vt:lpstr>Yapılandırmacı Yaklaşımlar</vt:lpstr>
      <vt:lpstr>Slayt 2</vt:lpstr>
      <vt:lpstr>Steve DeShazer</vt:lpstr>
      <vt:lpstr>Bill O’Hanlon</vt:lpstr>
      <vt:lpstr>Insoo Kim Berg</vt:lpstr>
      <vt:lpstr>Teknik ve Uygulamalar - KSÇOT</vt:lpstr>
      <vt:lpstr>Slayt 7</vt:lpstr>
      <vt:lpstr>Slayt 8</vt:lpstr>
      <vt:lpstr>Pozitif Amaçlar</vt:lpstr>
      <vt:lpstr>Negatif Amaçlar</vt:lpstr>
      <vt:lpstr>ÖRNEK</vt:lpstr>
      <vt:lpstr>Slayt 12</vt:lpstr>
      <vt:lpstr>ÖRNEK</vt:lpstr>
      <vt:lpstr>Zarar Verici Amaçlar</vt:lpstr>
      <vt:lpstr>Slayt 15</vt:lpstr>
      <vt:lpstr>ÖRNEK</vt:lpstr>
      <vt:lpstr>Slayt 17</vt:lpstr>
      <vt:lpstr>“Bilmiyorum” Amaçları</vt:lpstr>
      <vt:lpstr>Teknik ve Uygulamalar- Öyküsel Terapi</vt:lpstr>
      <vt:lpstr>Teknik ve Uygulamalar – İlişkisel Kültürel Terapi</vt:lpstr>
      <vt:lpstr>TEŞEKKÜRLER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Yapılandırmacı Yaklaşımlar</dc:title>
  <cp:lastModifiedBy>Gizli</cp:lastModifiedBy>
  <cp:revision>1</cp:revision>
  <dcterms:modified xsi:type="dcterms:W3CDTF">2021-04-28T19:19:31Z</dcterms:modified>
</cp:coreProperties>
</file>