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29" r:id="rId2"/>
    <p:sldId id="330" r:id="rId3"/>
    <p:sldId id="331" r:id="rId4"/>
    <p:sldId id="332" r:id="rId5"/>
    <p:sldId id="333" r:id="rId6"/>
    <p:sldId id="334" r:id="rId7"/>
    <p:sldId id="33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B873F7AC-11A9-6A4A-8FB6-CE7718B6A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38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726D0A2-2D2D-A64A-884E-C55C87496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95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E4DDCFB-70B8-6546-8076-8291D2AF0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6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35E2C9B-58A5-8E41-8D4B-3EAFDE482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3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F50C6B8-71F6-194C-97FA-937986B78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6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21E0F4E5-380B-794F-AD1A-D3B62D88E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09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4C251EC-1C2A-374B-9E15-22F974676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32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Macintosh PowerPoint</Application>
  <PresentationFormat>Ekran Gösterisi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8</cp:revision>
  <dcterms:created xsi:type="dcterms:W3CDTF">2020-01-27T18:21:19Z</dcterms:created>
  <dcterms:modified xsi:type="dcterms:W3CDTF">2020-01-27T18:26:33Z</dcterms:modified>
</cp:coreProperties>
</file>