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11"/>
    <p:restoredTop sz="94671"/>
  </p:normalViewPr>
  <p:slideViewPr>
    <p:cSldViewPr snapToGrid="0" snapToObjects="1">
      <p:cViewPr varScale="1">
        <p:scale>
          <a:sx n="49" d="100"/>
          <a:sy n="49" d="100"/>
        </p:scale>
        <p:origin x="1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93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7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3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2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08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4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9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0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B873F7AC-11A9-6A4A-8FB6-CE7718B6A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8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726D0A2-2D2D-A64A-884E-C55C87496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95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E4DDCFB-70B8-6546-8076-8291D2AF0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66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535E2C9B-58A5-8E41-8D4B-3EAFDE482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13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1F50C6B8-71F6-194C-97FA-937986B78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6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21E0F4E5-380B-794F-AD1A-D3B62D88E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09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54C251EC-1C2A-374B-9E15-22F974676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2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Ekran Gösterisi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8</cp:revision>
  <dcterms:created xsi:type="dcterms:W3CDTF">2020-01-27T18:21:19Z</dcterms:created>
  <dcterms:modified xsi:type="dcterms:W3CDTF">2020-01-27T18:26:33Z</dcterms:modified>
</cp:coreProperties>
</file>