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84" y="1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8A27F-EC4E-471D-B005-F1D73AE0132D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3E20-D70E-4A4F-B261-63C4F91AA1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0061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8A27F-EC4E-471D-B005-F1D73AE0132D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3E20-D70E-4A4F-B261-63C4F91AA1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3158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8A27F-EC4E-471D-B005-F1D73AE0132D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3E20-D70E-4A4F-B261-63C4F91AA1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6059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8A27F-EC4E-471D-B005-F1D73AE0132D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3E20-D70E-4A4F-B261-63C4F91AA1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721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8A27F-EC4E-471D-B005-F1D73AE0132D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3E20-D70E-4A4F-B261-63C4F91AA1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6132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8A27F-EC4E-471D-B005-F1D73AE0132D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3E20-D70E-4A4F-B261-63C4F91AA1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121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8A27F-EC4E-471D-B005-F1D73AE0132D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3E20-D70E-4A4F-B261-63C4F91AA1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3854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8A27F-EC4E-471D-B005-F1D73AE0132D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3E20-D70E-4A4F-B261-63C4F91AA1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241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8A27F-EC4E-471D-B005-F1D73AE0132D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3E20-D70E-4A4F-B261-63C4F91AA1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8967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8A27F-EC4E-471D-B005-F1D73AE0132D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3E20-D70E-4A4F-B261-63C4F91AA1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1435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8A27F-EC4E-471D-B005-F1D73AE0132D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63E20-D70E-4A4F-B261-63C4F91AA1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7225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8A27F-EC4E-471D-B005-F1D73AE0132D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63E20-D70E-4A4F-B261-63C4F91AA1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069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4400" dirty="0" smtClean="0"/>
              <a:t>11. Hafta-Okuma güçlüğü yaşayan çocukların okumayı öğrenme sürecindeki problemlerine yönelik müdahale programları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https://dergipark.org.tr/tr/download/article-file/159217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3454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</Words>
  <Application>Microsoft Office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     11. Hafta-Okuma güçlüğü yaşayan çocukların okumayı öğrenme sürecindeki problemlerine yönelik müdahale programları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11. Hafta-Okuma güçlüğü yaşayan çocukların okumayı öğrenme sürecindeki problemlerine yönelik müdahale programları</dc:title>
  <dc:creator>HAKEM</dc:creator>
  <cp:lastModifiedBy>HAKEM</cp:lastModifiedBy>
  <cp:revision>2</cp:revision>
  <dcterms:created xsi:type="dcterms:W3CDTF">2019-12-14T04:17:43Z</dcterms:created>
  <dcterms:modified xsi:type="dcterms:W3CDTF">2019-12-14T04:21:51Z</dcterms:modified>
</cp:coreProperties>
</file>