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A27F-EC4E-471D-B005-F1D73AE0132D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20-D70E-4A4F-B261-63C4F91AA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06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A27F-EC4E-471D-B005-F1D73AE0132D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20-D70E-4A4F-B261-63C4F91AA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15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A27F-EC4E-471D-B005-F1D73AE0132D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20-D70E-4A4F-B261-63C4F91AA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05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A27F-EC4E-471D-B005-F1D73AE0132D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20-D70E-4A4F-B261-63C4F91AA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72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A27F-EC4E-471D-B005-F1D73AE0132D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20-D70E-4A4F-B261-63C4F91AA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13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A27F-EC4E-471D-B005-F1D73AE0132D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20-D70E-4A4F-B261-63C4F91AA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2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A27F-EC4E-471D-B005-F1D73AE0132D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20-D70E-4A4F-B261-63C4F91AA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85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A27F-EC4E-471D-B005-F1D73AE0132D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20-D70E-4A4F-B261-63C4F91AA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24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A27F-EC4E-471D-B005-F1D73AE0132D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20-D70E-4A4F-B261-63C4F91AA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96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A27F-EC4E-471D-B005-F1D73AE0132D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20-D70E-4A4F-B261-63C4F91AA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43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A27F-EC4E-471D-B005-F1D73AE0132D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3E20-D70E-4A4F-B261-63C4F91AA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22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A27F-EC4E-471D-B005-F1D73AE0132D}" type="datetimeFigureOut">
              <a:rPr lang="tr-TR" smtClean="0"/>
              <a:t>14.12.2019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63E20-D70E-4A4F-B261-63C4F91AA1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6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400" dirty="0" smtClean="0"/>
              <a:t>11. Hafta-Okuma güçlüğü yaşayan çocukların okumayı öğrenme sürecindeki problemlerine yönelik müdahale programları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https://dergipark.org.tr/tr/download/article-file/159217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3454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     11. Hafta-Okuma güçlüğü yaşayan çocukların okumayı öğrenme sürecindeki problemlerine yönelik müdahale programları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11. Hafta-Okuma güçlüğü yaşayan çocukların okumayı öğrenme sürecindeki problemlerine yönelik müdahale programları</dc:title>
  <dc:creator>HAKEM</dc:creator>
  <cp:lastModifiedBy>HAKEM</cp:lastModifiedBy>
  <cp:revision>2</cp:revision>
  <dcterms:created xsi:type="dcterms:W3CDTF">2019-12-14T04:17:43Z</dcterms:created>
  <dcterms:modified xsi:type="dcterms:W3CDTF">2019-12-14T04:21:51Z</dcterms:modified>
</cp:coreProperties>
</file>