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84" d="100"/>
          <a:sy n="84" d="100"/>
        </p:scale>
        <p:origin x="96" y="4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b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HAFTA</a:t>
            </a:r>
            <a:b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Hindu Reformcular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Yalçın Kayalı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Hindistan’ın bağımsızlık önderi ve kurucusu Mohandas </a:t>
            </a:r>
            <a:r>
              <a:rPr lang="tr-TR" dirty="0" err="1"/>
              <a:t>Karamçand</a:t>
            </a:r>
            <a:r>
              <a:rPr lang="tr-TR" dirty="0"/>
              <a:t> </a:t>
            </a:r>
            <a:r>
              <a:rPr lang="tr-TR" dirty="0" err="1"/>
              <a:t>Gandhi</a:t>
            </a:r>
            <a:r>
              <a:rPr lang="tr-TR" dirty="0"/>
              <a:t> (1869-1948) en ilerici ve çağdaş Hindulardan biridir. Onun yaşamı bu satırlara sığmayacak kadar büyüklükte olaylarla doludur. O nedenle kısaca geçmek zorunda kalıyoruz. Hinduizm’de başka yeni yüzler de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4698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Ram </a:t>
            </a:r>
            <a:r>
              <a:rPr lang="tr-TR" dirty="0" err="1" smtClean="0"/>
              <a:t>Mohan</a:t>
            </a:r>
            <a:r>
              <a:rPr lang="tr-TR" dirty="0" smtClean="0"/>
              <a:t> </a:t>
            </a:r>
            <a:r>
              <a:rPr lang="tr-TR" dirty="0" err="1" smtClean="0"/>
              <a:t>Roy</a:t>
            </a:r>
            <a:r>
              <a:rPr lang="tr-TR" dirty="0" smtClean="0"/>
              <a:t> </a:t>
            </a:r>
            <a:r>
              <a:rPr lang="tr-TR" dirty="0"/>
              <a:t>(1772-1833):</a:t>
            </a:r>
          </a:p>
          <a:p>
            <a:pPr algn="ctr"/>
            <a:r>
              <a:rPr lang="tr-TR" dirty="0" err="1"/>
              <a:t>Brahmo</a:t>
            </a:r>
            <a:r>
              <a:rPr lang="tr-TR" dirty="0"/>
              <a:t> </a:t>
            </a:r>
            <a:r>
              <a:rPr lang="tr-TR" dirty="0" err="1"/>
              <a:t>Sabhâ’nın</a:t>
            </a:r>
            <a:r>
              <a:rPr lang="tr-TR" dirty="0"/>
              <a:t> kurucusudur. British East India </a:t>
            </a:r>
            <a:r>
              <a:rPr lang="tr-TR" dirty="0" err="1"/>
              <a:t>Company’de</a:t>
            </a:r>
            <a:r>
              <a:rPr lang="tr-TR" dirty="0"/>
              <a:t> çalışmıştır. Ona göre çok sayıda tanrı idolüne tapınmak yanlıştır. Gerçek yol gösterici kitaplar, </a:t>
            </a:r>
            <a:r>
              <a:rPr lang="tr-TR" dirty="0" err="1"/>
              <a:t>Upanishadlardır</a:t>
            </a:r>
            <a:r>
              <a:rPr lang="tr-TR" dirty="0"/>
              <a:t>. O, İslam, Hristiyan ve Hindu dinlerindeki “tanrıcılık” kavramının aynı olduğunu ve kökende bunların Hindu olduğunu öne sürmüştü. İsa’yı </a:t>
            </a:r>
            <a:r>
              <a:rPr lang="tr-TR" dirty="0" err="1"/>
              <a:t>Hindulaştırmaya</a:t>
            </a:r>
            <a:r>
              <a:rPr lang="tr-TR" dirty="0"/>
              <a:t> çalışmıştı.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3739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Sınıf ayrımına ve kadınların kendilerini cenaze ateşine atmaları geleneğine (</a:t>
            </a:r>
            <a:r>
              <a:rPr lang="tr-TR" dirty="0" err="1"/>
              <a:t>satî</a:t>
            </a:r>
            <a:r>
              <a:rPr lang="tr-TR" dirty="0"/>
              <a:t>) karşıydı. Dernek, ölümünden sonra, </a:t>
            </a:r>
            <a:r>
              <a:rPr lang="tr-TR" dirty="0" err="1"/>
              <a:t>Brahmo</a:t>
            </a:r>
            <a:r>
              <a:rPr lang="tr-TR" dirty="0"/>
              <a:t> </a:t>
            </a:r>
            <a:r>
              <a:rPr lang="tr-TR" dirty="0" err="1"/>
              <a:t>Samâc</a:t>
            </a:r>
            <a:r>
              <a:rPr lang="tr-TR" dirty="0"/>
              <a:t> adını aldı ve başına </a:t>
            </a:r>
            <a:r>
              <a:rPr lang="tr-TR" dirty="0" err="1"/>
              <a:t>Debendranath</a:t>
            </a:r>
            <a:r>
              <a:rPr lang="tr-TR" dirty="0"/>
              <a:t> </a:t>
            </a:r>
            <a:r>
              <a:rPr lang="tr-TR" dirty="0" err="1"/>
              <a:t>Tagore</a:t>
            </a:r>
            <a:r>
              <a:rPr lang="tr-TR" dirty="0"/>
              <a:t> getirildi. Bir misyoner okulu açılıp Kalküta ve çevresinde etkin duruma getirildi. Daha sonra </a:t>
            </a:r>
            <a:r>
              <a:rPr lang="tr-TR" dirty="0" err="1"/>
              <a:t>Keshub</a:t>
            </a:r>
            <a:r>
              <a:rPr lang="tr-TR" dirty="0"/>
              <a:t> </a:t>
            </a:r>
            <a:r>
              <a:rPr lang="tr-TR" dirty="0" err="1"/>
              <a:t>Çandra</a:t>
            </a:r>
            <a:r>
              <a:rPr lang="tr-TR" dirty="0"/>
              <a:t> Sen görevi devraldı. O da Hindu-Hristiyan karışımı bir çizgi izledi. Yoksullar için yardım topladı. Küçük çocukların evlendirilmesine karşı çıktı. 1864’den sonra </a:t>
            </a:r>
            <a:r>
              <a:rPr lang="tr-TR" dirty="0" err="1"/>
              <a:t>Brahmo</a:t>
            </a:r>
            <a:r>
              <a:rPr lang="tr-TR" dirty="0"/>
              <a:t> </a:t>
            </a:r>
            <a:r>
              <a:rPr lang="tr-TR" dirty="0" err="1"/>
              <a:t>Samâc</a:t>
            </a:r>
            <a:r>
              <a:rPr lang="tr-TR" dirty="0"/>
              <a:t> önemini yitirmiştir.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387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Dayananda </a:t>
            </a:r>
            <a:r>
              <a:rPr lang="tr-TR" dirty="0" err="1"/>
              <a:t>Sarasvatî</a:t>
            </a:r>
            <a:r>
              <a:rPr lang="tr-TR" dirty="0"/>
              <a:t> (1824-1883):</a:t>
            </a:r>
          </a:p>
          <a:p>
            <a:pPr algn="ctr"/>
            <a:r>
              <a:rPr lang="tr-TR" dirty="0"/>
              <a:t>Asıl adı Mevlâ </a:t>
            </a:r>
            <a:r>
              <a:rPr lang="tr-TR" dirty="0" err="1"/>
              <a:t>Şankara’dır</a:t>
            </a:r>
            <a:r>
              <a:rPr lang="tr-TR" dirty="0"/>
              <a:t>. </a:t>
            </a:r>
            <a:r>
              <a:rPr lang="tr-TR" dirty="0" err="1"/>
              <a:t>Şivacı</a:t>
            </a:r>
            <a:r>
              <a:rPr lang="tr-TR" dirty="0"/>
              <a:t> Brahman bir aileden gelir. Arya </a:t>
            </a:r>
            <a:r>
              <a:rPr lang="tr-TR" dirty="0" err="1"/>
              <a:t>Samâc’ı</a:t>
            </a:r>
            <a:r>
              <a:rPr lang="tr-TR" dirty="0"/>
              <a:t> kurmuştur. Hristiyanlığa ve yanlış uygulanan Hinduizm’e karşıydı. </a:t>
            </a:r>
            <a:r>
              <a:rPr lang="tr-TR" dirty="0" err="1"/>
              <a:t>Vishnucuları</a:t>
            </a:r>
            <a:r>
              <a:rPr lang="tr-TR" dirty="0"/>
              <a:t> eleştiriyordu. Öğretilerini </a:t>
            </a:r>
            <a:r>
              <a:rPr lang="tr-TR" dirty="0" err="1"/>
              <a:t>Satyârtha</a:t>
            </a:r>
            <a:r>
              <a:rPr lang="tr-TR" dirty="0"/>
              <a:t> </a:t>
            </a:r>
            <a:r>
              <a:rPr lang="tr-TR" dirty="0" err="1"/>
              <a:t>Prakâşa</a:t>
            </a:r>
            <a:r>
              <a:rPr lang="tr-TR" dirty="0"/>
              <a:t> (Gerçeğin Parıltısı) adlı kitabında topladı. İncil’in yalanlarla dolu bir kitap olduğunu öne sürdü.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05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Tek gerçek kitap </a:t>
            </a:r>
            <a:r>
              <a:rPr lang="tr-TR" dirty="0" err="1"/>
              <a:t>Vedalar’dı</a:t>
            </a:r>
            <a:r>
              <a:rPr lang="tr-TR" dirty="0"/>
              <a:t>. Hindistan’ın eski saf dinine dönmesini, bunu yaparken de yabancı unsurları bertaraf etmesini istiyor ve savunuyordu. Hindistan’ı gezip Lahor’u kendi fikrine merkez yapmıştı. Ölümünden sonra dernek ilerici ve gerici kanatlara bölündü.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4775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Ramakrishna</a:t>
            </a:r>
            <a:r>
              <a:rPr lang="tr-TR" dirty="0"/>
              <a:t> (1834-1886</a:t>
            </a:r>
            <a:r>
              <a:rPr lang="tr-TR" dirty="0" smtClean="0"/>
              <a:t>):</a:t>
            </a:r>
          </a:p>
          <a:p>
            <a:pPr algn="ctr"/>
            <a:endParaRPr lang="tr-TR" dirty="0"/>
          </a:p>
          <a:p>
            <a:pPr algn="ctr"/>
            <a:r>
              <a:rPr lang="tr-TR" dirty="0" err="1"/>
              <a:t>Enyüce</a:t>
            </a:r>
            <a:r>
              <a:rPr lang="tr-TR" dirty="0"/>
              <a:t> kuğu (</a:t>
            </a:r>
            <a:r>
              <a:rPr lang="tr-TR" dirty="0" err="1"/>
              <a:t>Paramahamsa</a:t>
            </a:r>
            <a:r>
              <a:rPr lang="tr-TR" dirty="0"/>
              <a:t>) lakabını taşır. Fakir bir Brahman aileden gelir. Kalküta’da bir </a:t>
            </a:r>
            <a:r>
              <a:rPr lang="tr-TR" dirty="0" err="1"/>
              <a:t>Kâlî</a:t>
            </a:r>
            <a:r>
              <a:rPr lang="tr-TR" dirty="0"/>
              <a:t> tapınağında görevliyken aşkın hale gelip </a:t>
            </a:r>
            <a:r>
              <a:rPr lang="tr-TR" dirty="0" err="1"/>
              <a:t>oniki</a:t>
            </a:r>
            <a:r>
              <a:rPr lang="tr-TR" dirty="0"/>
              <a:t> yıl bu şekilde yaşadı. Kendini kast dışı ilan edip, en aşağı insanlar arasına karıştı. Herkeste Tanrıyı gördü.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6324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Bütün dinlerle ilgilendi. </a:t>
            </a:r>
            <a:r>
              <a:rPr lang="tr-TR" dirty="0" err="1"/>
              <a:t>Kâli’yi</a:t>
            </a:r>
            <a:r>
              <a:rPr lang="tr-TR" dirty="0"/>
              <a:t> tüm evrenin anası, kendisini İsa gibi gördü. Su sözcüğü nasıl birçok dilde farklı ama özünde aynı ise, tanrı da öyledir; bir ve tektir, sadece adı (</a:t>
            </a:r>
            <a:r>
              <a:rPr lang="tr-TR" dirty="0" err="1"/>
              <a:t>Şiva</a:t>
            </a:r>
            <a:r>
              <a:rPr lang="tr-TR" dirty="0"/>
              <a:t>, </a:t>
            </a:r>
            <a:r>
              <a:rPr lang="tr-TR" dirty="0" err="1"/>
              <a:t>Vishnu</a:t>
            </a:r>
            <a:r>
              <a:rPr lang="tr-TR" dirty="0"/>
              <a:t>, Allah vs.) farklıdır. Tüm acıların ve kötülüklerin kaynağı, insanların yanlış inanıştandır. Yaşamda en önemli şey Tanrıyı görmektir.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4145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Vivekananda</a:t>
            </a:r>
            <a:r>
              <a:rPr lang="tr-TR" dirty="0"/>
              <a:t> (1863-1903</a:t>
            </a:r>
            <a:r>
              <a:rPr lang="tr-TR" dirty="0" smtClean="0"/>
              <a:t>):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Asıl adı </a:t>
            </a:r>
            <a:r>
              <a:rPr lang="tr-TR" dirty="0" err="1"/>
              <a:t>Narendra</a:t>
            </a:r>
            <a:r>
              <a:rPr lang="tr-TR" dirty="0"/>
              <a:t> </a:t>
            </a:r>
            <a:r>
              <a:rPr lang="tr-TR" dirty="0" err="1"/>
              <a:t>Nath</a:t>
            </a:r>
            <a:r>
              <a:rPr lang="tr-TR" dirty="0"/>
              <a:t> </a:t>
            </a:r>
            <a:r>
              <a:rPr lang="tr-TR" dirty="0" err="1"/>
              <a:t>Dutt’tur</a:t>
            </a:r>
            <a:r>
              <a:rPr lang="tr-TR" dirty="0"/>
              <a:t>. </a:t>
            </a:r>
            <a:r>
              <a:rPr lang="tr-TR" dirty="0" err="1"/>
              <a:t>Ramakrishna’nın</a:t>
            </a:r>
            <a:r>
              <a:rPr lang="tr-TR" dirty="0"/>
              <a:t> bulup ortaya çıkarttığı bir yetenektir. Bir ara ateist olmuş, sonra tekrar Tanrı’nın hizmetine girmiştir. O da </a:t>
            </a:r>
            <a:r>
              <a:rPr lang="tr-TR" dirty="0" err="1"/>
              <a:t>Ramakrishna’nın</a:t>
            </a:r>
            <a:r>
              <a:rPr lang="tr-TR" dirty="0"/>
              <a:t> izinden gitmiş ve </a:t>
            </a:r>
            <a:r>
              <a:rPr lang="tr-TR" dirty="0" err="1"/>
              <a:t>Ramakrishna</a:t>
            </a:r>
            <a:r>
              <a:rPr lang="tr-TR" dirty="0"/>
              <a:t> misyonunu başlatmıştır.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9288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Bütün dinler gerçeği söylese bile en doğru din, Hinduizm’dir. Çünkü en hoşgörülü ve geleceğe en çok hitap eden din budur. </a:t>
            </a:r>
            <a:r>
              <a:rPr lang="tr-TR" dirty="0" err="1"/>
              <a:t>Vivekananda</a:t>
            </a:r>
            <a:r>
              <a:rPr lang="tr-TR" dirty="0"/>
              <a:t> bir süre Amerika’da kalmış ve orada </a:t>
            </a:r>
            <a:r>
              <a:rPr lang="tr-TR" dirty="0" err="1"/>
              <a:t>Vedânta</a:t>
            </a:r>
            <a:r>
              <a:rPr lang="tr-TR" dirty="0"/>
              <a:t> cemiyetleri kurarak Hinduizm’in tanınmasına büyük katkılarda bulunmuştur. Kurduğu organizasyonlar bugün bile Hindistan’ın en etkili kuruluşlarındandır.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1799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1376</TotalTime>
  <Words>507</Words>
  <Application>Microsoft Office PowerPoint</Application>
  <PresentationFormat>Ekran Gösterisi (4:3)</PresentationFormat>
  <Paragraphs>32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417 HİNDUİZM  11. HAFTA  Hindu Reformcular      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Pc</cp:lastModifiedBy>
  <cp:revision>147</cp:revision>
  <dcterms:created xsi:type="dcterms:W3CDTF">2014-11-21T09:52:05Z</dcterms:created>
  <dcterms:modified xsi:type="dcterms:W3CDTF">2020-03-03T14:18:20Z</dcterms:modified>
</cp:coreProperties>
</file>