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92" r:id="rId4"/>
    <p:sldId id="295" r:id="rId5"/>
    <p:sldId id="296" r:id="rId6"/>
    <p:sldId id="300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648690" y="803709"/>
            <a:ext cx="9144000" cy="2387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/>
              <a:t>Bilimsel Araştırmalarda Etik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294909"/>
            <a:ext cx="9144000" cy="1025236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</a:t>
            </a:r>
            <a:r>
              <a:rPr lang="tr-TR"/>
              <a:t>Üyesi Ömer </a:t>
            </a:r>
            <a:r>
              <a:rPr lang="tr-TR" dirty="0"/>
              <a:t>KUTLU</a:t>
            </a:r>
          </a:p>
        </p:txBody>
      </p:sp>
    </p:spTree>
    <p:extLst>
      <p:ext uri="{BB962C8B-B14F-4D97-AF65-F5344CB8AC3E}">
        <p14:creationId xmlns:p14="http://schemas.microsoft.com/office/powerpoint/2010/main" val="71008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ETİK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Etik, çeşitli meslek kolları arasında tarafların uyması veya kaçınması gereken davranışlar bütünü olarak tanımlanmaktadır (TDK, 2008).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Bilimsel bir yayının hazırlanmasından yayınlanmasına kadar geçen süreçte bilim insanlarının uyması gereken bazı kurallar, çeşitli yasal ve ahlaki ilkeler bulunmaktadır (Büyüköztürk </a:t>
            </a:r>
            <a:r>
              <a:rPr lang="tr-TR" dirty="0" err="1"/>
              <a:t>vd</a:t>
            </a:r>
            <a:r>
              <a:rPr lang="tr-TR" dirty="0"/>
              <a:t>, 2013). Bunlara etik denir.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9107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Bilim ve Araştırma Etiği 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/>
              <a:t>Bilim etiği: </a:t>
            </a:r>
            <a:r>
              <a:rPr lang="tr-TR" dirty="0"/>
              <a:t>bilim insanlarının bilim yaparken uyacağı ahlaki talepleri yansıtmaktadır (</a:t>
            </a:r>
            <a:r>
              <a:rPr lang="tr-TR" dirty="0" err="1"/>
              <a:t>Pieper</a:t>
            </a:r>
            <a:r>
              <a:rPr lang="tr-TR" dirty="0"/>
              <a:t>, 1994’ten </a:t>
            </a:r>
            <a:r>
              <a:rPr lang="tr-TR" dirty="0" err="1"/>
              <a:t>akt</a:t>
            </a:r>
            <a:r>
              <a:rPr lang="tr-TR" dirty="0"/>
              <a:t>. Büyüköztürk vd., 2013).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/>
              <a:t>Araştırma etiği: </a:t>
            </a:r>
            <a:r>
              <a:rPr lang="tr-TR" dirty="0"/>
              <a:t>Bilimsel bir araştırmanın planlanma ve yürütülmesi sürecinde uyulması gereken ahlaki ve bilimsel ilkelerdir (Büyüköztürk vd., 2013).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Bilim insanları ilgili literatürü incelerken bilimsel kuşkuculuğu, eleştirel bakışı ve yeni kavramlara açık olma gibi özellikleri süreç boyunca taşımalıdırlar.</a:t>
            </a:r>
          </a:p>
        </p:txBody>
      </p:sp>
    </p:spTree>
    <p:extLst>
      <p:ext uri="{BB962C8B-B14F-4D97-AF65-F5344CB8AC3E}">
        <p14:creationId xmlns:p14="http://schemas.microsoft.com/office/powerpoint/2010/main" val="4208273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b="1" dirty="0"/>
              <a:t>Araştırma Etiği 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4291" y="1325563"/>
            <a:ext cx="11011538" cy="48960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600" dirty="0"/>
              <a:t>Bilimsel araştırma yapan insanların şu özelliklere sahip olması gerektiği belirtilir:</a:t>
            </a:r>
          </a:p>
          <a:p>
            <a:pPr lvl="0"/>
            <a:r>
              <a:rPr lang="tr-TR" sz="2600" dirty="0"/>
              <a:t>Araştırmanın tasarımı ve yürütülmesinde en yüksek mesleki standartlara sahip olmak,</a:t>
            </a:r>
          </a:p>
          <a:p>
            <a:pPr lvl="0"/>
            <a:endParaRPr lang="tr-TR" sz="2600" dirty="0"/>
          </a:p>
          <a:p>
            <a:pPr lvl="0"/>
            <a:r>
              <a:rPr lang="tr-TR" sz="2600" dirty="0"/>
              <a:t>Araştırmanın yapılışı ve bulguların analizi sırasında özeleştiri, dürüstlük ve açıklığı elden bırakmamak,</a:t>
            </a:r>
          </a:p>
          <a:p>
            <a:pPr lvl="0"/>
            <a:endParaRPr lang="tr-TR" sz="2600" dirty="0"/>
          </a:p>
          <a:p>
            <a:pPr lvl="0"/>
            <a:r>
              <a:rPr lang="tr-TR" sz="2600" dirty="0"/>
              <a:t>Aynı konu üzerinde araştırma yapmış ve yapmakta olan diğer araştırmacılara karşı, onların katkılarını içtenlikle ve açıkça teslim edici bir tavır içinde olmak; bu tavırlarını bilimsel makale yazımında tam olarak korumak. </a:t>
            </a:r>
          </a:p>
          <a:p>
            <a:pPr lvl="0"/>
            <a:endParaRPr lang="tr-TR" sz="2600" dirty="0"/>
          </a:p>
          <a:p>
            <a:pPr marL="0" lvl="0" indent="0" algn="r">
              <a:buNone/>
            </a:pPr>
            <a:r>
              <a:rPr lang="tr-TR" sz="2000" dirty="0"/>
              <a:t>(</a:t>
            </a:r>
            <a:r>
              <a:rPr lang="tr-TR" sz="2000" dirty="0" err="1"/>
              <a:t>Akt</a:t>
            </a:r>
            <a:r>
              <a:rPr lang="tr-TR" sz="2000" dirty="0"/>
              <a:t>. Büyüköztürk vd., 2013)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34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Araştırma Etiği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Yazarlık ve etik: Araştırmaya katkısı olmayan kişilerin (hayali yazarlık) adının yazılmaması ve kıdemli araştırmacı tarafından araştırmaya katkısı olmayan kişilerin (armağan yazarlık) yazarlar listesine eklenmemesi gerekir.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2272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2200" dirty="0"/>
              <a:t>Büyüköztürk, Ş., Akgün, Ö. E., Karadeniz, Ş., Demirel, F. ve Kılıç, E. (2013). </a:t>
            </a:r>
            <a:r>
              <a:rPr lang="tr-TR" sz="2200" i="1" dirty="0"/>
              <a:t>Bilimsel araştırma 	yöntemleri.</a:t>
            </a:r>
            <a:r>
              <a:rPr lang="tr-TR" sz="2200" dirty="0"/>
              <a:t> Ankara: </a:t>
            </a:r>
            <a:r>
              <a:rPr lang="tr-TR" sz="2200" dirty="0" err="1"/>
              <a:t>Pegem</a:t>
            </a:r>
            <a:r>
              <a:rPr lang="tr-TR" sz="2200" dirty="0"/>
              <a:t> Akademi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6533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279</Words>
  <Application>Microsoft Office PowerPoint</Application>
  <PresentationFormat>Geniş ekran</PresentationFormat>
  <Paragraphs>27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Bilimsel Araştırmalarda Etik</vt:lpstr>
      <vt:lpstr>ETİK</vt:lpstr>
      <vt:lpstr>Bilim ve Araştırma Etiği </vt:lpstr>
      <vt:lpstr>Araştırma Etiği </vt:lpstr>
      <vt:lpstr>Araştırma Etiği 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Neslihan Tuğçe Özyeter</cp:lastModifiedBy>
  <cp:revision>74</cp:revision>
  <dcterms:created xsi:type="dcterms:W3CDTF">2017-05-17T14:13:10Z</dcterms:created>
  <dcterms:modified xsi:type="dcterms:W3CDTF">2022-03-07T11:05:23Z</dcterms:modified>
</cp:coreProperties>
</file>