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1"/>
  </p:notesMasterIdLst>
  <p:handoutMasterIdLst>
    <p:handoutMasterId r:id="rId12"/>
  </p:handoutMasterIdLst>
  <p:sldIdLst>
    <p:sldId id="265" r:id="rId5"/>
    <p:sldId id="270" r:id="rId6"/>
    <p:sldId id="272" r:id="rId7"/>
    <p:sldId id="267" r:id="rId8"/>
    <p:sldId id="274" r:id="rId9"/>
    <p:sldId id="275" r:id="rId10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06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EA0E85-83C6-4DAA-A672-6354ECB62EBD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857100E-9E8D-4B8E-BEF8-A3A7DCEC798F}">
      <dgm:prSet phldrT="[Metin]" custT="1"/>
      <dgm:spPr/>
      <dgm:t>
        <a:bodyPr/>
        <a:lstStyle/>
        <a:p>
          <a:r>
            <a:rPr lang="tr-T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PLANT ORGANS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FB9F3D-92AB-46B6-8E80-7C720556716F}" type="parTrans" cxnId="{9F72C2A0-A2FD-4FA8-8B38-5FF7DE0D2C1F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C587CC-40B7-4CE5-9C18-ABF9FDCB0435}" type="sibTrans" cxnId="{9F72C2A0-A2FD-4FA8-8B38-5FF7DE0D2C1F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5A226E-32B3-43EE-AD78-33E0F5499D8A}">
      <dgm:prSet custT="1"/>
      <dgm:spPr/>
      <dgm:t>
        <a:bodyPr/>
        <a:lstStyle/>
        <a:p>
          <a:r>
            <a:rPr lang="tr-TR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Root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09AF13-B13F-40C7-A022-6EC4548B9555}" type="parTrans" cxnId="{ED9E66BC-71E9-484F-B35E-7AEB271FF2FD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3CD1B3-EEDB-4273-92DC-F36DBF8B216F}" type="sibTrans" cxnId="{ED9E66BC-71E9-484F-B35E-7AEB271FF2FD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A5A721-E259-4C85-9B46-708BDEE731DB}">
      <dgm:prSet custT="1"/>
      <dgm:spPr/>
      <dgm:t>
        <a:bodyPr/>
        <a:lstStyle/>
        <a:p>
          <a:r>
            <a:rPr lang="tr-TR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Leaf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B95EEC-110C-4D35-8298-77C239D9A565}" type="parTrans" cxnId="{93BD23DB-6579-4B3A-A104-3E11DE12272F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E62685-D114-45CE-8D8B-04AFA19ADB04}" type="sibTrans" cxnId="{93BD23DB-6579-4B3A-A104-3E11DE12272F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CAE6DE-FD81-4239-A06F-95C23532E288}">
      <dgm:prSet custT="1"/>
      <dgm:spPr/>
      <dgm:t>
        <a:bodyPr/>
        <a:lstStyle/>
        <a:p>
          <a:r>
            <a:rPr lang="tr-TR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Vegetative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356598-4B38-4754-B181-A350EA80DDD3}" type="parTrans" cxnId="{64A40F0F-2731-457C-8DD6-307E4BF4454E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90F155-3521-4F27-8EF5-C3396EC37995}" type="sibTrans" cxnId="{64A40F0F-2731-457C-8DD6-307E4BF4454E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CE7510-7435-4FC0-B20D-49F34C36B58E}">
      <dgm:prSet custT="1"/>
      <dgm:spPr/>
      <dgm:t>
        <a:bodyPr/>
        <a:lstStyle/>
        <a:p>
          <a:r>
            <a:rPr lang="tr-TR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Stem</a:t>
          </a:r>
          <a:r>
            <a:rPr lang="tr-T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FB8936-8DA0-462F-86B5-149FEA6B9409}" type="parTrans" cxnId="{418B8B30-A413-42B7-AD73-5B1E99896155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077710-9413-4629-B763-3DF28CA563AB}" type="sibTrans" cxnId="{418B8B30-A413-42B7-AD73-5B1E99896155}">
      <dgm:prSet/>
      <dgm:spPr/>
      <dgm:t>
        <a:bodyPr/>
        <a:lstStyle/>
        <a:p>
          <a:endParaRPr lang="en-US" sz="28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FC32C4-B362-4FE8-90A8-440C3A42B3F0}">
      <dgm:prSet custT="1"/>
      <dgm:spPr/>
      <dgm:t>
        <a:bodyPr/>
        <a:lstStyle/>
        <a:p>
          <a:r>
            <a:rPr lang="tr-TR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Generative</a:t>
          </a:r>
          <a:r>
            <a:rPr lang="tr-T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B1FE6A-B2E7-4F04-B966-CC1DDE7EA348}" type="parTrans" cxnId="{A7210A70-82B2-4B1B-9BD6-4590C44DE9FB}">
      <dgm:prSet/>
      <dgm:spPr/>
      <dgm:t>
        <a:bodyPr/>
        <a:lstStyle/>
        <a:p>
          <a:endParaRPr lang="en-US" sz="2800"/>
        </a:p>
      </dgm:t>
    </dgm:pt>
    <dgm:pt modelId="{F522DC29-4CCD-4DDD-939A-3CF5176EA528}" type="sibTrans" cxnId="{A7210A70-82B2-4B1B-9BD6-4590C44DE9FB}">
      <dgm:prSet/>
      <dgm:spPr/>
      <dgm:t>
        <a:bodyPr/>
        <a:lstStyle/>
        <a:p>
          <a:endParaRPr lang="en-US" sz="2800"/>
        </a:p>
      </dgm:t>
    </dgm:pt>
    <dgm:pt modelId="{1D192339-EFB6-47DE-AF78-849C2FB34355}">
      <dgm:prSet custT="1"/>
      <dgm:spPr/>
      <dgm:t>
        <a:bodyPr/>
        <a:lstStyle/>
        <a:p>
          <a:r>
            <a:rPr lang="tr-TR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Flower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0A95B0-FA22-4BB8-8E3D-CA3AB191786E}" type="parTrans" cxnId="{9572D816-5240-488E-99EC-3F5DF4644A8A}">
      <dgm:prSet/>
      <dgm:spPr/>
      <dgm:t>
        <a:bodyPr/>
        <a:lstStyle/>
        <a:p>
          <a:endParaRPr lang="en-US" sz="2800"/>
        </a:p>
      </dgm:t>
    </dgm:pt>
    <dgm:pt modelId="{6338C389-01FF-44E4-B47F-2F3CA12BDE08}" type="sibTrans" cxnId="{9572D816-5240-488E-99EC-3F5DF4644A8A}">
      <dgm:prSet/>
      <dgm:spPr/>
      <dgm:t>
        <a:bodyPr/>
        <a:lstStyle/>
        <a:p>
          <a:endParaRPr lang="en-US" sz="2800"/>
        </a:p>
      </dgm:t>
    </dgm:pt>
    <dgm:pt modelId="{6B995ECF-114D-495B-97DF-D001F8AE1183}">
      <dgm:prSet custT="1"/>
      <dgm:spPr/>
      <dgm:t>
        <a:bodyPr/>
        <a:lstStyle/>
        <a:p>
          <a:r>
            <a:rPr lang="tr-TR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Fruit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F364FE-93AB-478D-9C8C-C7A923273DDF}" type="parTrans" cxnId="{B4152E0A-617B-411C-BDA2-D289A5CDB83E}">
      <dgm:prSet/>
      <dgm:spPr/>
      <dgm:t>
        <a:bodyPr/>
        <a:lstStyle/>
        <a:p>
          <a:endParaRPr lang="en-US" sz="2800"/>
        </a:p>
      </dgm:t>
    </dgm:pt>
    <dgm:pt modelId="{4D94A5AD-9F20-4568-8258-0CC08FAF4DDD}" type="sibTrans" cxnId="{B4152E0A-617B-411C-BDA2-D289A5CDB83E}">
      <dgm:prSet/>
      <dgm:spPr/>
      <dgm:t>
        <a:bodyPr/>
        <a:lstStyle/>
        <a:p>
          <a:endParaRPr lang="en-US" sz="2800"/>
        </a:p>
      </dgm:t>
    </dgm:pt>
    <dgm:pt modelId="{76474BA5-2940-4498-80F5-1E8D26486333}">
      <dgm:prSet custT="1"/>
      <dgm:spPr/>
      <dgm:t>
        <a:bodyPr/>
        <a:lstStyle/>
        <a:p>
          <a:r>
            <a:rPr lang="tr-TR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Seed</a:t>
          </a:r>
          <a:endParaRPr lang="en-US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CA35ED-03AB-4BD3-9112-DC13C4CFBA2F}" type="parTrans" cxnId="{E307957D-A243-46C5-817D-FDEFC59D6348}">
      <dgm:prSet/>
      <dgm:spPr/>
      <dgm:t>
        <a:bodyPr/>
        <a:lstStyle/>
        <a:p>
          <a:endParaRPr lang="en-US" sz="2800"/>
        </a:p>
      </dgm:t>
    </dgm:pt>
    <dgm:pt modelId="{2F1BBF50-5D66-4724-A039-F3E65BF4DA85}" type="sibTrans" cxnId="{E307957D-A243-46C5-817D-FDEFC59D6348}">
      <dgm:prSet/>
      <dgm:spPr/>
      <dgm:t>
        <a:bodyPr/>
        <a:lstStyle/>
        <a:p>
          <a:endParaRPr lang="en-US" sz="2800"/>
        </a:p>
      </dgm:t>
    </dgm:pt>
    <dgm:pt modelId="{21DAC05D-8043-4B7E-9638-85C47D7309EC}" type="pres">
      <dgm:prSet presAssocID="{2AEA0E85-83C6-4DAA-A672-6354ECB62E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EBF9CCB-E4FB-4ED4-B421-E97C3E7F2308}" type="pres">
      <dgm:prSet presAssocID="{F857100E-9E8D-4B8E-BEF8-A3A7DCEC798F}" presName="hierRoot1" presStyleCnt="0">
        <dgm:presLayoutVars>
          <dgm:hierBranch val="init"/>
        </dgm:presLayoutVars>
      </dgm:prSet>
      <dgm:spPr/>
    </dgm:pt>
    <dgm:pt modelId="{0B8BA58A-55A1-4D74-B411-C5268BD85240}" type="pres">
      <dgm:prSet presAssocID="{F857100E-9E8D-4B8E-BEF8-A3A7DCEC798F}" presName="rootComposite1" presStyleCnt="0"/>
      <dgm:spPr/>
    </dgm:pt>
    <dgm:pt modelId="{3EE360D2-3DA4-48B8-81A0-9231EC6A7810}" type="pres">
      <dgm:prSet presAssocID="{F857100E-9E8D-4B8E-BEF8-A3A7DCEC798F}" presName="rootText1" presStyleLbl="node0" presStyleIdx="0" presStyleCnt="1" custScaleX="3212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4E0936-2741-47BC-98A6-27F209E7BB34}" type="pres">
      <dgm:prSet presAssocID="{F857100E-9E8D-4B8E-BEF8-A3A7DCEC798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17BB5E6-4D74-4718-88A5-2573A1D95910}" type="pres">
      <dgm:prSet presAssocID="{F857100E-9E8D-4B8E-BEF8-A3A7DCEC798F}" presName="hierChild2" presStyleCnt="0"/>
      <dgm:spPr/>
    </dgm:pt>
    <dgm:pt modelId="{65B6FE97-1225-4902-B4DA-627EDEDD7879}" type="pres">
      <dgm:prSet presAssocID="{8D356598-4B38-4754-B181-A350EA80DDD3}" presName="Name37" presStyleLbl="parChTrans1D2" presStyleIdx="0" presStyleCnt="2"/>
      <dgm:spPr/>
      <dgm:t>
        <a:bodyPr/>
        <a:lstStyle/>
        <a:p>
          <a:endParaRPr lang="en-US"/>
        </a:p>
      </dgm:t>
    </dgm:pt>
    <dgm:pt modelId="{2C4A159E-07B3-494B-8E6A-4A6FCF8F7E02}" type="pres">
      <dgm:prSet presAssocID="{CDCAE6DE-FD81-4239-A06F-95C23532E288}" presName="hierRoot2" presStyleCnt="0">
        <dgm:presLayoutVars>
          <dgm:hierBranch val="init"/>
        </dgm:presLayoutVars>
      </dgm:prSet>
      <dgm:spPr/>
    </dgm:pt>
    <dgm:pt modelId="{41A5711A-C10C-4575-A649-496C24DCD6C0}" type="pres">
      <dgm:prSet presAssocID="{CDCAE6DE-FD81-4239-A06F-95C23532E288}" presName="rootComposite" presStyleCnt="0"/>
      <dgm:spPr/>
    </dgm:pt>
    <dgm:pt modelId="{87247AD9-D0D1-4AFC-8B58-B7B0EBF132C4}" type="pres">
      <dgm:prSet presAssocID="{CDCAE6DE-FD81-4239-A06F-95C23532E288}" presName="rootText" presStyleLbl="node2" presStyleIdx="0" presStyleCnt="2" custScaleX="2000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C68E5C-DD7F-4F2E-BC00-7A20BA6F98B4}" type="pres">
      <dgm:prSet presAssocID="{CDCAE6DE-FD81-4239-A06F-95C23532E288}" presName="rootConnector" presStyleLbl="node2" presStyleIdx="0" presStyleCnt="2"/>
      <dgm:spPr/>
      <dgm:t>
        <a:bodyPr/>
        <a:lstStyle/>
        <a:p>
          <a:endParaRPr lang="en-US"/>
        </a:p>
      </dgm:t>
    </dgm:pt>
    <dgm:pt modelId="{6C679B47-78D5-4FEA-9880-B9F59F65DAC7}" type="pres">
      <dgm:prSet presAssocID="{CDCAE6DE-FD81-4239-A06F-95C23532E288}" presName="hierChild4" presStyleCnt="0"/>
      <dgm:spPr/>
    </dgm:pt>
    <dgm:pt modelId="{EEC21C5B-573A-45A0-B007-B6AE466D3C49}" type="pres">
      <dgm:prSet presAssocID="{B209AF13-B13F-40C7-A022-6EC4548B9555}" presName="Name37" presStyleLbl="parChTrans1D3" presStyleIdx="0" presStyleCnt="6"/>
      <dgm:spPr/>
      <dgm:t>
        <a:bodyPr/>
        <a:lstStyle/>
        <a:p>
          <a:endParaRPr lang="en-US"/>
        </a:p>
      </dgm:t>
    </dgm:pt>
    <dgm:pt modelId="{4EEDE82C-61C8-4DFA-A458-D722516E4DD1}" type="pres">
      <dgm:prSet presAssocID="{A15A226E-32B3-43EE-AD78-33E0F5499D8A}" presName="hierRoot2" presStyleCnt="0">
        <dgm:presLayoutVars>
          <dgm:hierBranch val="init"/>
        </dgm:presLayoutVars>
      </dgm:prSet>
      <dgm:spPr/>
    </dgm:pt>
    <dgm:pt modelId="{27B98966-9D44-44FC-8F7D-41BD38134E01}" type="pres">
      <dgm:prSet presAssocID="{A15A226E-32B3-43EE-AD78-33E0F5499D8A}" presName="rootComposite" presStyleCnt="0"/>
      <dgm:spPr/>
    </dgm:pt>
    <dgm:pt modelId="{E2854CCA-4403-4990-B521-1C4E736AAFC8}" type="pres">
      <dgm:prSet presAssocID="{A15A226E-32B3-43EE-AD78-33E0F5499D8A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71592F-86F3-4DDE-838A-0B77F010B7AD}" type="pres">
      <dgm:prSet presAssocID="{A15A226E-32B3-43EE-AD78-33E0F5499D8A}" presName="rootConnector" presStyleLbl="node3" presStyleIdx="0" presStyleCnt="6"/>
      <dgm:spPr/>
      <dgm:t>
        <a:bodyPr/>
        <a:lstStyle/>
        <a:p>
          <a:endParaRPr lang="en-US"/>
        </a:p>
      </dgm:t>
    </dgm:pt>
    <dgm:pt modelId="{0D83A700-134A-476D-BEDA-6866D2C58E6B}" type="pres">
      <dgm:prSet presAssocID="{A15A226E-32B3-43EE-AD78-33E0F5499D8A}" presName="hierChild4" presStyleCnt="0"/>
      <dgm:spPr/>
    </dgm:pt>
    <dgm:pt modelId="{CB945D70-A249-4CE7-A62C-F2874C68A85D}" type="pres">
      <dgm:prSet presAssocID="{A15A226E-32B3-43EE-AD78-33E0F5499D8A}" presName="hierChild5" presStyleCnt="0"/>
      <dgm:spPr/>
    </dgm:pt>
    <dgm:pt modelId="{074F8595-7545-4E00-8DA8-C73CEF69D3F7}" type="pres">
      <dgm:prSet presAssocID="{E5FB8936-8DA0-462F-86B5-149FEA6B9409}" presName="Name37" presStyleLbl="parChTrans1D3" presStyleIdx="1" presStyleCnt="6"/>
      <dgm:spPr/>
      <dgm:t>
        <a:bodyPr/>
        <a:lstStyle/>
        <a:p>
          <a:endParaRPr lang="en-US"/>
        </a:p>
      </dgm:t>
    </dgm:pt>
    <dgm:pt modelId="{96E901F7-6509-43B5-9A54-B03E087F5FB4}" type="pres">
      <dgm:prSet presAssocID="{70CE7510-7435-4FC0-B20D-49F34C36B58E}" presName="hierRoot2" presStyleCnt="0">
        <dgm:presLayoutVars>
          <dgm:hierBranch val="init"/>
        </dgm:presLayoutVars>
      </dgm:prSet>
      <dgm:spPr/>
    </dgm:pt>
    <dgm:pt modelId="{89FFB501-127B-408B-9080-D51A35C2A2A6}" type="pres">
      <dgm:prSet presAssocID="{70CE7510-7435-4FC0-B20D-49F34C36B58E}" presName="rootComposite" presStyleCnt="0"/>
      <dgm:spPr/>
    </dgm:pt>
    <dgm:pt modelId="{AD4F4656-6917-4B83-BDE7-BADA29591978}" type="pres">
      <dgm:prSet presAssocID="{70CE7510-7435-4FC0-B20D-49F34C36B58E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74BFA0-0A48-4EAF-B804-C87FDA6D8798}" type="pres">
      <dgm:prSet presAssocID="{70CE7510-7435-4FC0-B20D-49F34C36B58E}" presName="rootConnector" presStyleLbl="node3" presStyleIdx="1" presStyleCnt="6"/>
      <dgm:spPr/>
      <dgm:t>
        <a:bodyPr/>
        <a:lstStyle/>
        <a:p>
          <a:endParaRPr lang="en-US"/>
        </a:p>
      </dgm:t>
    </dgm:pt>
    <dgm:pt modelId="{09DA05AC-B90E-4B99-A711-48E9E5236A4D}" type="pres">
      <dgm:prSet presAssocID="{70CE7510-7435-4FC0-B20D-49F34C36B58E}" presName="hierChild4" presStyleCnt="0"/>
      <dgm:spPr/>
    </dgm:pt>
    <dgm:pt modelId="{CBDB8E0C-AF1D-4932-8195-7365336C1065}" type="pres">
      <dgm:prSet presAssocID="{70CE7510-7435-4FC0-B20D-49F34C36B58E}" presName="hierChild5" presStyleCnt="0"/>
      <dgm:spPr/>
    </dgm:pt>
    <dgm:pt modelId="{2D23510A-B654-473E-9C76-19DD4203225C}" type="pres">
      <dgm:prSet presAssocID="{A5B95EEC-110C-4D35-8298-77C239D9A565}" presName="Name37" presStyleLbl="parChTrans1D3" presStyleIdx="2" presStyleCnt="6"/>
      <dgm:spPr/>
      <dgm:t>
        <a:bodyPr/>
        <a:lstStyle/>
        <a:p>
          <a:endParaRPr lang="en-US"/>
        </a:p>
      </dgm:t>
    </dgm:pt>
    <dgm:pt modelId="{BA9F590A-153C-4054-9F11-37E161D26006}" type="pres">
      <dgm:prSet presAssocID="{12A5A721-E259-4C85-9B46-708BDEE731DB}" presName="hierRoot2" presStyleCnt="0">
        <dgm:presLayoutVars>
          <dgm:hierBranch val="init"/>
        </dgm:presLayoutVars>
      </dgm:prSet>
      <dgm:spPr/>
    </dgm:pt>
    <dgm:pt modelId="{FB50D6D7-5190-433C-8AE4-0E145541289B}" type="pres">
      <dgm:prSet presAssocID="{12A5A721-E259-4C85-9B46-708BDEE731DB}" presName="rootComposite" presStyleCnt="0"/>
      <dgm:spPr/>
    </dgm:pt>
    <dgm:pt modelId="{F4EC6878-2253-4042-82AE-8866E5CBDCDC}" type="pres">
      <dgm:prSet presAssocID="{12A5A721-E259-4C85-9B46-708BDEE731DB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9E11F6-53A8-41B9-BE51-8FD5D2FCC33E}" type="pres">
      <dgm:prSet presAssocID="{12A5A721-E259-4C85-9B46-708BDEE731DB}" presName="rootConnector" presStyleLbl="node3" presStyleIdx="2" presStyleCnt="6"/>
      <dgm:spPr/>
      <dgm:t>
        <a:bodyPr/>
        <a:lstStyle/>
        <a:p>
          <a:endParaRPr lang="en-US"/>
        </a:p>
      </dgm:t>
    </dgm:pt>
    <dgm:pt modelId="{5FB1699F-9D0E-43A0-9987-59D1695F197E}" type="pres">
      <dgm:prSet presAssocID="{12A5A721-E259-4C85-9B46-708BDEE731DB}" presName="hierChild4" presStyleCnt="0"/>
      <dgm:spPr/>
    </dgm:pt>
    <dgm:pt modelId="{2AE11FEB-E05E-4DB6-AF79-3F9096CB649F}" type="pres">
      <dgm:prSet presAssocID="{12A5A721-E259-4C85-9B46-708BDEE731DB}" presName="hierChild5" presStyleCnt="0"/>
      <dgm:spPr/>
    </dgm:pt>
    <dgm:pt modelId="{A4EC0D48-C656-429D-AC11-C3E4ACE4B831}" type="pres">
      <dgm:prSet presAssocID="{CDCAE6DE-FD81-4239-A06F-95C23532E288}" presName="hierChild5" presStyleCnt="0"/>
      <dgm:spPr/>
    </dgm:pt>
    <dgm:pt modelId="{2F618915-A6BE-4C2A-ACB6-D7EDB8E0832C}" type="pres">
      <dgm:prSet presAssocID="{40B1FE6A-B2E7-4F04-B966-CC1DDE7EA348}" presName="Name37" presStyleLbl="parChTrans1D2" presStyleIdx="1" presStyleCnt="2"/>
      <dgm:spPr/>
      <dgm:t>
        <a:bodyPr/>
        <a:lstStyle/>
        <a:p>
          <a:endParaRPr lang="en-US"/>
        </a:p>
      </dgm:t>
    </dgm:pt>
    <dgm:pt modelId="{D37B5DAE-BE0A-4F86-BEC6-44EB94FC585B}" type="pres">
      <dgm:prSet presAssocID="{02FC32C4-B362-4FE8-90A8-440C3A42B3F0}" presName="hierRoot2" presStyleCnt="0">
        <dgm:presLayoutVars>
          <dgm:hierBranch val="init"/>
        </dgm:presLayoutVars>
      </dgm:prSet>
      <dgm:spPr/>
    </dgm:pt>
    <dgm:pt modelId="{784BE59D-35E5-482F-9913-276E5056CB88}" type="pres">
      <dgm:prSet presAssocID="{02FC32C4-B362-4FE8-90A8-440C3A42B3F0}" presName="rootComposite" presStyleCnt="0"/>
      <dgm:spPr/>
    </dgm:pt>
    <dgm:pt modelId="{6FA55877-985D-4050-92A3-8A17CDD36861}" type="pres">
      <dgm:prSet presAssocID="{02FC32C4-B362-4FE8-90A8-440C3A42B3F0}" presName="rootText" presStyleLbl="node2" presStyleIdx="1" presStyleCnt="2" custScaleX="2156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B970C5-A211-40EB-8AD4-750792DB4769}" type="pres">
      <dgm:prSet presAssocID="{02FC32C4-B362-4FE8-90A8-440C3A42B3F0}" presName="rootConnector" presStyleLbl="node2" presStyleIdx="1" presStyleCnt="2"/>
      <dgm:spPr/>
      <dgm:t>
        <a:bodyPr/>
        <a:lstStyle/>
        <a:p>
          <a:endParaRPr lang="en-US"/>
        </a:p>
      </dgm:t>
    </dgm:pt>
    <dgm:pt modelId="{CC8B754B-84D5-489D-9869-124903EF3348}" type="pres">
      <dgm:prSet presAssocID="{02FC32C4-B362-4FE8-90A8-440C3A42B3F0}" presName="hierChild4" presStyleCnt="0"/>
      <dgm:spPr/>
    </dgm:pt>
    <dgm:pt modelId="{5E28F9F3-A1F8-47B7-93FD-1AE66E8A8A55}" type="pres">
      <dgm:prSet presAssocID="{440A95B0-FA22-4BB8-8E3D-CA3AB191786E}" presName="Name37" presStyleLbl="parChTrans1D3" presStyleIdx="3" presStyleCnt="6"/>
      <dgm:spPr/>
      <dgm:t>
        <a:bodyPr/>
        <a:lstStyle/>
        <a:p>
          <a:endParaRPr lang="en-US"/>
        </a:p>
      </dgm:t>
    </dgm:pt>
    <dgm:pt modelId="{5E86F61A-CD9F-4CC8-9CF1-8D9EC6C1D191}" type="pres">
      <dgm:prSet presAssocID="{1D192339-EFB6-47DE-AF78-849C2FB34355}" presName="hierRoot2" presStyleCnt="0">
        <dgm:presLayoutVars>
          <dgm:hierBranch val="init"/>
        </dgm:presLayoutVars>
      </dgm:prSet>
      <dgm:spPr/>
    </dgm:pt>
    <dgm:pt modelId="{0313DB79-2B62-46E3-B290-2643D1CABF6A}" type="pres">
      <dgm:prSet presAssocID="{1D192339-EFB6-47DE-AF78-849C2FB34355}" presName="rootComposite" presStyleCnt="0"/>
      <dgm:spPr/>
    </dgm:pt>
    <dgm:pt modelId="{ACA66BAF-F0DD-4678-AE1B-6268495304CE}" type="pres">
      <dgm:prSet presAssocID="{1D192339-EFB6-47DE-AF78-849C2FB34355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7D3C50-478C-42DE-9A24-E8345BDD35BA}" type="pres">
      <dgm:prSet presAssocID="{1D192339-EFB6-47DE-AF78-849C2FB34355}" presName="rootConnector" presStyleLbl="node3" presStyleIdx="3" presStyleCnt="6"/>
      <dgm:spPr/>
      <dgm:t>
        <a:bodyPr/>
        <a:lstStyle/>
        <a:p>
          <a:endParaRPr lang="en-US"/>
        </a:p>
      </dgm:t>
    </dgm:pt>
    <dgm:pt modelId="{F6C65C6E-7849-4E73-AB10-4FEC460E3220}" type="pres">
      <dgm:prSet presAssocID="{1D192339-EFB6-47DE-AF78-849C2FB34355}" presName="hierChild4" presStyleCnt="0"/>
      <dgm:spPr/>
    </dgm:pt>
    <dgm:pt modelId="{F0012B21-D945-4AB8-83E3-E72AD51A80FA}" type="pres">
      <dgm:prSet presAssocID="{1D192339-EFB6-47DE-AF78-849C2FB34355}" presName="hierChild5" presStyleCnt="0"/>
      <dgm:spPr/>
    </dgm:pt>
    <dgm:pt modelId="{7D056350-913A-4F8C-873A-6C4308C44A08}" type="pres">
      <dgm:prSet presAssocID="{23F364FE-93AB-478D-9C8C-C7A923273DDF}" presName="Name37" presStyleLbl="parChTrans1D3" presStyleIdx="4" presStyleCnt="6"/>
      <dgm:spPr/>
      <dgm:t>
        <a:bodyPr/>
        <a:lstStyle/>
        <a:p>
          <a:endParaRPr lang="en-US"/>
        </a:p>
      </dgm:t>
    </dgm:pt>
    <dgm:pt modelId="{B12A5B23-9024-450B-96B1-A2EE55D0E46E}" type="pres">
      <dgm:prSet presAssocID="{6B995ECF-114D-495B-97DF-D001F8AE1183}" presName="hierRoot2" presStyleCnt="0">
        <dgm:presLayoutVars>
          <dgm:hierBranch val="init"/>
        </dgm:presLayoutVars>
      </dgm:prSet>
      <dgm:spPr/>
    </dgm:pt>
    <dgm:pt modelId="{98E12B9B-E584-47F6-B78D-4035A663A353}" type="pres">
      <dgm:prSet presAssocID="{6B995ECF-114D-495B-97DF-D001F8AE1183}" presName="rootComposite" presStyleCnt="0"/>
      <dgm:spPr/>
    </dgm:pt>
    <dgm:pt modelId="{40785FBE-2E86-49B1-A707-4C8CA0D6A9A1}" type="pres">
      <dgm:prSet presAssocID="{6B995ECF-114D-495B-97DF-D001F8AE1183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904614-D091-44FA-A5D3-054C71EE7CAC}" type="pres">
      <dgm:prSet presAssocID="{6B995ECF-114D-495B-97DF-D001F8AE1183}" presName="rootConnector" presStyleLbl="node3" presStyleIdx="4" presStyleCnt="6"/>
      <dgm:spPr/>
      <dgm:t>
        <a:bodyPr/>
        <a:lstStyle/>
        <a:p>
          <a:endParaRPr lang="en-US"/>
        </a:p>
      </dgm:t>
    </dgm:pt>
    <dgm:pt modelId="{EBD42206-71F3-42C4-AB52-7FDCFD3A36BB}" type="pres">
      <dgm:prSet presAssocID="{6B995ECF-114D-495B-97DF-D001F8AE1183}" presName="hierChild4" presStyleCnt="0"/>
      <dgm:spPr/>
    </dgm:pt>
    <dgm:pt modelId="{7DE86246-A8DC-4950-9EA0-22F3B531723A}" type="pres">
      <dgm:prSet presAssocID="{6B995ECF-114D-495B-97DF-D001F8AE1183}" presName="hierChild5" presStyleCnt="0"/>
      <dgm:spPr/>
    </dgm:pt>
    <dgm:pt modelId="{905532DC-D635-4785-A5EE-3DA119EF2A83}" type="pres">
      <dgm:prSet presAssocID="{07CA35ED-03AB-4BD3-9112-DC13C4CFBA2F}" presName="Name37" presStyleLbl="parChTrans1D3" presStyleIdx="5" presStyleCnt="6"/>
      <dgm:spPr/>
      <dgm:t>
        <a:bodyPr/>
        <a:lstStyle/>
        <a:p>
          <a:endParaRPr lang="en-US"/>
        </a:p>
      </dgm:t>
    </dgm:pt>
    <dgm:pt modelId="{53D3373D-7771-457E-9CA6-F1F59B63589D}" type="pres">
      <dgm:prSet presAssocID="{76474BA5-2940-4498-80F5-1E8D26486333}" presName="hierRoot2" presStyleCnt="0">
        <dgm:presLayoutVars>
          <dgm:hierBranch val="init"/>
        </dgm:presLayoutVars>
      </dgm:prSet>
      <dgm:spPr/>
    </dgm:pt>
    <dgm:pt modelId="{33688BE7-FCCC-4452-BC55-B2C97C1A9F24}" type="pres">
      <dgm:prSet presAssocID="{76474BA5-2940-4498-80F5-1E8D26486333}" presName="rootComposite" presStyleCnt="0"/>
      <dgm:spPr/>
    </dgm:pt>
    <dgm:pt modelId="{F8294C13-AC8A-40D7-960F-2C6A4320E24E}" type="pres">
      <dgm:prSet presAssocID="{76474BA5-2940-4498-80F5-1E8D26486333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CC7153-BD4E-4597-8141-E6DDCDA86070}" type="pres">
      <dgm:prSet presAssocID="{76474BA5-2940-4498-80F5-1E8D26486333}" presName="rootConnector" presStyleLbl="node3" presStyleIdx="5" presStyleCnt="6"/>
      <dgm:spPr/>
      <dgm:t>
        <a:bodyPr/>
        <a:lstStyle/>
        <a:p>
          <a:endParaRPr lang="en-US"/>
        </a:p>
      </dgm:t>
    </dgm:pt>
    <dgm:pt modelId="{5D14FEBF-1C57-4871-869E-67B47E07B46D}" type="pres">
      <dgm:prSet presAssocID="{76474BA5-2940-4498-80F5-1E8D26486333}" presName="hierChild4" presStyleCnt="0"/>
      <dgm:spPr/>
    </dgm:pt>
    <dgm:pt modelId="{504EE2F8-0A48-4FF2-ADF2-76A2D9DA8AFF}" type="pres">
      <dgm:prSet presAssocID="{76474BA5-2940-4498-80F5-1E8D26486333}" presName="hierChild5" presStyleCnt="0"/>
      <dgm:spPr/>
    </dgm:pt>
    <dgm:pt modelId="{D3BE708E-211D-466F-B4B8-369CF56A9C4F}" type="pres">
      <dgm:prSet presAssocID="{02FC32C4-B362-4FE8-90A8-440C3A42B3F0}" presName="hierChild5" presStyleCnt="0"/>
      <dgm:spPr/>
    </dgm:pt>
    <dgm:pt modelId="{9023448E-10B4-4F19-9CCA-38C5C6DCE346}" type="pres">
      <dgm:prSet presAssocID="{F857100E-9E8D-4B8E-BEF8-A3A7DCEC798F}" presName="hierChild3" presStyleCnt="0"/>
      <dgm:spPr/>
    </dgm:pt>
  </dgm:ptLst>
  <dgm:cxnLst>
    <dgm:cxn modelId="{0548520F-FB7C-40C0-9265-7D5DF6D33379}" type="presOf" srcId="{440A95B0-FA22-4BB8-8E3D-CA3AB191786E}" destId="{5E28F9F3-A1F8-47B7-93FD-1AE66E8A8A55}" srcOrd="0" destOrd="0" presId="urn:microsoft.com/office/officeart/2005/8/layout/orgChart1"/>
    <dgm:cxn modelId="{3931BA78-06FD-4FB2-9ED5-29AEBA2AE4C9}" type="presOf" srcId="{A5B95EEC-110C-4D35-8298-77C239D9A565}" destId="{2D23510A-B654-473E-9C76-19DD4203225C}" srcOrd="0" destOrd="0" presId="urn:microsoft.com/office/officeart/2005/8/layout/orgChart1"/>
    <dgm:cxn modelId="{3A5C15EE-4F9B-4E85-B4A2-426D6524751C}" type="presOf" srcId="{76474BA5-2940-4498-80F5-1E8D26486333}" destId="{F8294C13-AC8A-40D7-960F-2C6A4320E24E}" srcOrd="0" destOrd="0" presId="urn:microsoft.com/office/officeart/2005/8/layout/orgChart1"/>
    <dgm:cxn modelId="{9572D816-5240-488E-99EC-3F5DF4644A8A}" srcId="{02FC32C4-B362-4FE8-90A8-440C3A42B3F0}" destId="{1D192339-EFB6-47DE-AF78-849C2FB34355}" srcOrd="0" destOrd="0" parTransId="{440A95B0-FA22-4BB8-8E3D-CA3AB191786E}" sibTransId="{6338C389-01FF-44E4-B47F-2F3CA12BDE08}"/>
    <dgm:cxn modelId="{4794FF0E-C4C7-4585-B36A-DA3BF996A012}" type="presOf" srcId="{70CE7510-7435-4FC0-B20D-49F34C36B58E}" destId="{AD4F4656-6917-4B83-BDE7-BADA29591978}" srcOrd="0" destOrd="0" presId="urn:microsoft.com/office/officeart/2005/8/layout/orgChart1"/>
    <dgm:cxn modelId="{46163A16-C933-4DEF-B9E3-66D507B4EF90}" type="presOf" srcId="{CDCAE6DE-FD81-4239-A06F-95C23532E288}" destId="{ADC68E5C-DD7F-4F2E-BC00-7A20BA6F98B4}" srcOrd="1" destOrd="0" presId="urn:microsoft.com/office/officeart/2005/8/layout/orgChart1"/>
    <dgm:cxn modelId="{418B8B30-A413-42B7-AD73-5B1E99896155}" srcId="{CDCAE6DE-FD81-4239-A06F-95C23532E288}" destId="{70CE7510-7435-4FC0-B20D-49F34C36B58E}" srcOrd="1" destOrd="0" parTransId="{E5FB8936-8DA0-462F-86B5-149FEA6B9409}" sibTransId="{3E077710-9413-4629-B763-3DF28CA563AB}"/>
    <dgm:cxn modelId="{E307957D-A243-46C5-817D-FDEFC59D6348}" srcId="{02FC32C4-B362-4FE8-90A8-440C3A42B3F0}" destId="{76474BA5-2940-4498-80F5-1E8D26486333}" srcOrd="2" destOrd="0" parTransId="{07CA35ED-03AB-4BD3-9112-DC13C4CFBA2F}" sibTransId="{2F1BBF50-5D66-4724-A039-F3E65BF4DA85}"/>
    <dgm:cxn modelId="{0A35E2EC-4375-4D12-AEA5-5CA1F5A74D1E}" type="presOf" srcId="{F857100E-9E8D-4B8E-BEF8-A3A7DCEC798F}" destId="{364E0936-2741-47BC-98A6-27F209E7BB34}" srcOrd="1" destOrd="0" presId="urn:microsoft.com/office/officeart/2005/8/layout/orgChart1"/>
    <dgm:cxn modelId="{A7210A70-82B2-4B1B-9BD6-4590C44DE9FB}" srcId="{F857100E-9E8D-4B8E-BEF8-A3A7DCEC798F}" destId="{02FC32C4-B362-4FE8-90A8-440C3A42B3F0}" srcOrd="1" destOrd="0" parTransId="{40B1FE6A-B2E7-4F04-B966-CC1DDE7EA348}" sibTransId="{F522DC29-4CCD-4DDD-939A-3CF5176EA528}"/>
    <dgm:cxn modelId="{820257A8-31BA-48DE-A7D7-95B1C0A22EA2}" type="presOf" srcId="{76474BA5-2940-4498-80F5-1E8D26486333}" destId="{96CC7153-BD4E-4597-8141-E6DDCDA86070}" srcOrd="1" destOrd="0" presId="urn:microsoft.com/office/officeart/2005/8/layout/orgChart1"/>
    <dgm:cxn modelId="{8F33EF6E-0572-4A27-9541-6BAA29BE7621}" type="presOf" srcId="{6B995ECF-114D-495B-97DF-D001F8AE1183}" destId="{40785FBE-2E86-49B1-A707-4C8CA0D6A9A1}" srcOrd="0" destOrd="0" presId="urn:microsoft.com/office/officeart/2005/8/layout/orgChart1"/>
    <dgm:cxn modelId="{0C8B107D-47C1-4105-BCD0-B573D7BD320B}" type="presOf" srcId="{12A5A721-E259-4C85-9B46-708BDEE731DB}" destId="{579E11F6-53A8-41B9-BE51-8FD5D2FCC33E}" srcOrd="1" destOrd="0" presId="urn:microsoft.com/office/officeart/2005/8/layout/orgChart1"/>
    <dgm:cxn modelId="{37EDB46D-90B2-4502-96B9-17C129F7B5A5}" type="presOf" srcId="{A15A226E-32B3-43EE-AD78-33E0F5499D8A}" destId="{E2854CCA-4403-4990-B521-1C4E736AAFC8}" srcOrd="0" destOrd="0" presId="urn:microsoft.com/office/officeart/2005/8/layout/orgChart1"/>
    <dgm:cxn modelId="{803ACE4D-3D43-4E01-ABD0-134B68E4A7BE}" type="presOf" srcId="{6B995ECF-114D-495B-97DF-D001F8AE1183}" destId="{7B904614-D091-44FA-A5D3-054C71EE7CAC}" srcOrd="1" destOrd="0" presId="urn:microsoft.com/office/officeart/2005/8/layout/orgChart1"/>
    <dgm:cxn modelId="{B6A0FF9A-09FD-419F-9383-D11E2A8F25E5}" type="presOf" srcId="{A15A226E-32B3-43EE-AD78-33E0F5499D8A}" destId="{C871592F-86F3-4DDE-838A-0B77F010B7AD}" srcOrd="1" destOrd="0" presId="urn:microsoft.com/office/officeart/2005/8/layout/orgChart1"/>
    <dgm:cxn modelId="{0F6EB248-1AF7-4FB6-BE3E-DDF70F063D9C}" type="presOf" srcId="{1D192339-EFB6-47DE-AF78-849C2FB34355}" destId="{DB7D3C50-478C-42DE-9A24-E8345BDD35BA}" srcOrd="1" destOrd="0" presId="urn:microsoft.com/office/officeart/2005/8/layout/orgChart1"/>
    <dgm:cxn modelId="{9AE65CD3-3EEE-4EDB-B13A-578CA6FB6CE9}" type="presOf" srcId="{12A5A721-E259-4C85-9B46-708BDEE731DB}" destId="{F4EC6878-2253-4042-82AE-8866E5CBDCDC}" srcOrd="0" destOrd="0" presId="urn:microsoft.com/office/officeart/2005/8/layout/orgChart1"/>
    <dgm:cxn modelId="{9F72C2A0-A2FD-4FA8-8B38-5FF7DE0D2C1F}" srcId="{2AEA0E85-83C6-4DAA-A672-6354ECB62EBD}" destId="{F857100E-9E8D-4B8E-BEF8-A3A7DCEC798F}" srcOrd="0" destOrd="0" parTransId="{63FB9F3D-92AB-46B6-8E80-7C720556716F}" sibTransId="{91C587CC-40B7-4CE5-9C18-ABF9FDCB0435}"/>
    <dgm:cxn modelId="{5D1F20F2-1966-496D-A0A7-6A0169466711}" type="presOf" srcId="{07CA35ED-03AB-4BD3-9112-DC13C4CFBA2F}" destId="{905532DC-D635-4785-A5EE-3DA119EF2A83}" srcOrd="0" destOrd="0" presId="urn:microsoft.com/office/officeart/2005/8/layout/orgChart1"/>
    <dgm:cxn modelId="{B4152E0A-617B-411C-BDA2-D289A5CDB83E}" srcId="{02FC32C4-B362-4FE8-90A8-440C3A42B3F0}" destId="{6B995ECF-114D-495B-97DF-D001F8AE1183}" srcOrd="1" destOrd="0" parTransId="{23F364FE-93AB-478D-9C8C-C7A923273DDF}" sibTransId="{4D94A5AD-9F20-4568-8258-0CC08FAF4DDD}"/>
    <dgm:cxn modelId="{93BD23DB-6579-4B3A-A104-3E11DE12272F}" srcId="{CDCAE6DE-FD81-4239-A06F-95C23532E288}" destId="{12A5A721-E259-4C85-9B46-708BDEE731DB}" srcOrd="2" destOrd="0" parTransId="{A5B95EEC-110C-4D35-8298-77C239D9A565}" sibTransId="{41E62685-D114-45CE-8D8B-04AFA19ADB04}"/>
    <dgm:cxn modelId="{CAC12001-0F9D-4FF3-820E-B295300ACB16}" type="presOf" srcId="{40B1FE6A-B2E7-4F04-B966-CC1DDE7EA348}" destId="{2F618915-A6BE-4C2A-ACB6-D7EDB8E0832C}" srcOrd="0" destOrd="0" presId="urn:microsoft.com/office/officeart/2005/8/layout/orgChart1"/>
    <dgm:cxn modelId="{1F0D66E8-82EF-4ECD-8C18-0C7509EC69FC}" type="presOf" srcId="{1D192339-EFB6-47DE-AF78-849C2FB34355}" destId="{ACA66BAF-F0DD-4678-AE1B-6268495304CE}" srcOrd="0" destOrd="0" presId="urn:microsoft.com/office/officeart/2005/8/layout/orgChart1"/>
    <dgm:cxn modelId="{7A714851-3F1C-4597-9F38-6AA6EBD9775F}" type="presOf" srcId="{CDCAE6DE-FD81-4239-A06F-95C23532E288}" destId="{87247AD9-D0D1-4AFC-8B58-B7B0EBF132C4}" srcOrd="0" destOrd="0" presId="urn:microsoft.com/office/officeart/2005/8/layout/orgChart1"/>
    <dgm:cxn modelId="{64A40F0F-2731-457C-8DD6-307E4BF4454E}" srcId="{F857100E-9E8D-4B8E-BEF8-A3A7DCEC798F}" destId="{CDCAE6DE-FD81-4239-A06F-95C23532E288}" srcOrd="0" destOrd="0" parTransId="{8D356598-4B38-4754-B181-A350EA80DDD3}" sibTransId="{2A90F155-3521-4F27-8EF5-C3396EC37995}"/>
    <dgm:cxn modelId="{C058C396-74FD-4BF1-B2AA-184F65C7F7A7}" type="presOf" srcId="{B209AF13-B13F-40C7-A022-6EC4548B9555}" destId="{EEC21C5B-573A-45A0-B007-B6AE466D3C49}" srcOrd="0" destOrd="0" presId="urn:microsoft.com/office/officeart/2005/8/layout/orgChart1"/>
    <dgm:cxn modelId="{EE73C658-07A1-4011-917C-7FA1F400DAF6}" type="presOf" srcId="{F857100E-9E8D-4B8E-BEF8-A3A7DCEC798F}" destId="{3EE360D2-3DA4-48B8-81A0-9231EC6A7810}" srcOrd="0" destOrd="0" presId="urn:microsoft.com/office/officeart/2005/8/layout/orgChart1"/>
    <dgm:cxn modelId="{E20FB251-FD83-4B20-8109-362A51F68351}" type="presOf" srcId="{E5FB8936-8DA0-462F-86B5-149FEA6B9409}" destId="{074F8595-7545-4E00-8DA8-C73CEF69D3F7}" srcOrd="0" destOrd="0" presId="urn:microsoft.com/office/officeart/2005/8/layout/orgChart1"/>
    <dgm:cxn modelId="{A860DC8C-648C-4327-BEBF-CB894FAAAC7C}" type="presOf" srcId="{2AEA0E85-83C6-4DAA-A672-6354ECB62EBD}" destId="{21DAC05D-8043-4B7E-9638-85C47D7309EC}" srcOrd="0" destOrd="0" presId="urn:microsoft.com/office/officeart/2005/8/layout/orgChart1"/>
    <dgm:cxn modelId="{670AA310-01D7-4450-A05D-336B6329A702}" type="presOf" srcId="{70CE7510-7435-4FC0-B20D-49F34C36B58E}" destId="{E674BFA0-0A48-4EAF-B804-C87FDA6D8798}" srcOrd="1" destOrd="0" presId="urn:microsoft.com/office/officeart/2005/8/layout/orgChart1"/>
    <dgm:cxn modelId="{546CEEA3-5A59-4A0F-82B7-F8500DCA2632}" type="presOf" srcId="{02FC32C4-B362-4FE8-90A8-440C3A42B3F0}" destId="{6FA55877-985D-4050-92A3-8A17CDD36861}" srcOrd="0" destOrd="0" presId="urn:microsoft.com/office/officeart/2005/8/layout/orgChart1"/>
    <dgm:cxn modelId="{C3CF544B-6BB3-4637-981E-22D3682F4752}" type="presOf" srcId="{8D356598-4B38-4754-B181-A350EA80DDD3}" destId="{65B6FE97-1225-4902-B4DA-627EDEDD7879}" srcOrd="0" destOrd="0" presId="urn:microsoft.com/office/officeart/2005/8/layout/orgChart1"/>
    <dgm:cxn modelId="{ED9E66BC-71E9-484F-B35E-7AEB271FF2FD}" srcId="{CDCAE6DE-FD81-4239-A06F-95C23532E288}" destId="{A15A226E-32B3-43EE-AD78-33E0F5499D8A}" srcOrd="0" destOrd="0" parTransId="{B209AF13-B13F-40C7-A022-6EC4548B9555}" sibTransId="{BF3CD1B3-EEDB-4273-92DC-F36DBF8B216F}"/>
    <dgm:cxn modelId="{54434F24-7280-425C-9E89-A2FFE6433271}" type="presOf" srcId="{23F364FE-93AB-478D-9C8C-C7A923273DDF}" destId="{7D056350-913A-4F8C-873A-6C4308C44A08}" srcOrd="0" destOrd="0" presId="urn:microsoft.com/office/officeart/2005/8/layout/orgChart1"/>
    <dgm:cxn modelId="{F64504AB-BDAD-4DF6-9DB2-18BC6666DE11}" type="presOf" srcId="{02FC32C4-B362-4FE8-90A8-440C3A42B3F0}" destId="{09B970C5-A211-40EB-8AD4-750792DB4769}" srcOrd="1" destOrd="0" presId="urn:microsoft.com/office/officeart/2005/8/layout/orgChart1"/>
    <dgm:cxn modelId="{6DAC253E-8353-4564-947C-DAD652AEDD0C}" type="presParOf" srcId="{21DAC05D-8043-4B7E-9638-85C47D7309EC}" destId="{9EBF9CCB-E4FB-4ED4-B421-E97C3E7F2308}" srcOrd="0" destOrd="0" presId="urn:microsoft.com/office/officeart/2005/8/layout/orgChart1"/>
    <dgm:cxn modelId="{53393598-8BA0-4EDA-9745-9889E7D70091}" type="presParOf" srcId="{9EBF9CCB-E4FB-4ED4-B421-E97C3E7F2308}" destId="{0B8BA58A-55A1-4D74-B411-C5268BD85240}" srcOrd="0" destOrd="0" presId="urn:microsoft.com/office/officeart/2005/8/layout/orgChart1"/>
    <dgm:cxn modelId="{5523C21E-F838-47F3-8A73-3BAC2D70CFD2}" type="presParOf" srcId="{0B8BA58A-55A1-4D74-B411-C5268BD85240}" destId="{3EE360D2-3DA4-48B8-81A0-9231EC6A7810}" srcOrd="0" destOrd="0" presId="urn:microsoft.com/office/officeart/2005/8/layout/orgChart1"/>
    <dgm:cxn modelId="{1319E375-3DA0-410B-8F54-70E7410C5E6D}" type="presParOf" srcId="{0B8BA58A-55A1-4D74-B411-C5268BD85240}" destId="{364E0936-2741-47BC-98A6-27F209E7BB34}" srcOrd="1" destOrd="0" presId="urn:microsoft.com/office/officeart/2005/8/layout/orgChart1"/>
    <dgm:cxn modelId="{1387F0F8-D6CD-44F7-88DA-A9AED0710AFE}" type="presParOf" srcId="{9EBF9CCB-E4FB-4ED4-B421-E97C3E7F2308}" destId="{D17BB5E6-4D74-4718-88A5-2573A1D95910}" srcOrd="1" destOrd="0" presId="urn:microsoft.com/office/officeart/2005/8/layout/orgChart1"/>
    <dgm:cxn modelId="{1FABD583-DA1C-447E-92F5-B0AF0CF95C7F}" type="presParOf" srcId="{D17BB5E6-4D74-4718-88A5-2573A1D95910}" destId="{65B6FE97-1225-4902-B4DA-627EDEDD7879}" srcOrd="0" destOrd="0" presId="urn:microsoft.com/office/officeart/2005/8/layout/orgChart1"/>
    <dgm:cxn modelId="{A99A012E-DDE7-4D87-90B5-AB539945E86F}" type="presParOf" srcId="{D17BB5E6-4D74-4718-88A5-2573A1D95910}" destId="{2C4A159E-07B3-494B-8E6A-4A6FCF8F7E02}" srcOrd="1" destOrd="0" presId="urn:microsoft.com/office/officeart/2005/8/layout/orgChart1"/>
    <dgm:cxn modelId="{FD117803-0ED9-4ECE-9BA0-1C2A0907D653}" type="presParOf" srcId="{2C4A159E-07B3-494B-8E6A-4A6FCF8F7E02}" destId="{41A5711A-C10C-4575-A649-496C24DCD6C0}" srcOrd="0" destOrd="0" presId="urn:microsoft.com/office/officeart/2005/8/layout/orgChart1"/>
    <dgm:cxn modelId="{E4B3452B-00F2-4058-9830-FA423C036F1B}" type="presParOf" srcId="{41A5711A-C10C-4575-A649-496C24DCD6C0}" destId="{87247AD9-D0D1-4AFC-8B58-B7B0EBF132C4}" srcOrd="0" destOrd="0" presId="urn:microsoft.com/office/officeart/2005/8/layout/orgChart1"/>
    <dgm:cxn modelId="{C838605B-4ABD-4E5B-BFA7-786CD7F96605}" type="presParOf" srcId="{41A5711A-C10C-4575-A649-496C24DCD6C0}" destId="{ADC68E5C-DD7F-4F2E-BC00-7A20BA6F98B4}" srcOrd="1" destOrd="0" presId="urn:microsoft.com/office/officeart/2005/8/layout/orgChart1"/>
    <dgm:cxn modelId="{3EF89E01-4052-4AD3-9D8E-2C1E32EA29C9}" type="presParOf" srcId="{2C4A159E-07B3-494B-8E6A-4A6FCF8F7E02}" destId="{6C679B47-78D5-4FEA-9880-B9F59F65DAC7}" srcOrd="1" destOrd="0" presId="urn:microsoft.com/office/officeart/2005/8/layout/orgChart1"/>
    <dgm:cxn modelId="{22925A86-CC5B-4B30-8B0B-8521EAA3F20B}" type="presParOf" srcId="{6C679B47-78D5-4FEA-9880-B9F59F65DAC7}" destId="{EEC21C5B-573A-45A0-B007-B6AE466D3C49}" srcOrd="0" destOrd="0" presId="urn:microsoft.com/office/officeart/2005/8/layout/orgChart1"/>
    <dgm:cxn modelId="{A8123D74-2EE4-4468-BBEC-5BCC9C0F8889}" type="presParOf" srcId="{6C679B47-78D5-4FEA-9880-B9F59F65DAC7}" destId="{4EEDE82C-61C8-4DFA-A458-D722516E4DD1}" srcOrd="1" destOrd="0" presId="urn:microsoft.com/office/officeart/2005/8/layout/orgChart1"/>
    <dgm:cxn modelId="{EFB52589-58EE-4A25-8152-C7B90CF4970C}" type="presParOf" srcId="{4EEDE82C-61C8-4DFA-A458-D722516E4DD1}" destId="{27B98966-9D44-44FC-8F7D-41BD38134E01}" srcOrd="0" destOrd="0" presId="urn:microsoft.com/office/officeart/2005/8/layout/orgChart1"/>
    <dgm:cxn modelId="{D01C2289-7630-4A98-8647-35F142A5AC2B}" type="presParOf" srcId="{27B98966-9D44-44FC-8F7D-41BD38134E01}" destId="{E2854CCA-4403-4990-B521-1C4E736AAFC8}" srcOrd="0" destOrd="0" presId="urn:microsoft.com/office/officeart/2005/8/layout/orgChart1"/>
    <dgm:cxn modelId="{776530F8-F420-4584-BC2E-D796B3ACD0FA}" type="presParOf" srcId="{27B98966-9D44-44FC-8F7D-41BD38134E01}" destId="{C871592F-86F3-4DDE-838A-0B77F010B7AD}" srcOrd="1" destOrd="0" presId="urn:microsoft.com/office/officeart/2005/8/layout/orgChart1"/>
    <dgm:cxn modelId="{56806F3E-EE94-4C7F-8843-6977FE5A7B91}" type="presParOf" srcId="{4EEDE82C-61C8-4DFA-A458-D722516E4DD1}" destId="{0D83A700-134A-476D-BEDA-6866D2C58E6B}" srcOrd="1" destOrd="0" presId="urn:microsoft.com/office/officeart/2005/8/layout/orgChart1"/>
    <dgm:cxn modelId="{58A21D08-D845-4EDA-922A-6A0D5B36DC88}" type="presParOf" srcId="{4EEDE82C-61C8-4DFA-A458-D722516E4DD1}" destId="{CB945D70-A249-4CE7-A62C-F2874C68A85D}" srcOrd="2" destOrd="0" presId="urn:microsoft.com/office/officeart/2005/8/layout/orgChart1"/>
    <dgm:cxn modelId="{92B158A1-09C2-428C-B336-C7C9E3C72592}" type="presParOf" srcId="{6C679B47-78D5-4FEA-9880-B9F59F65DAC7}" destId="{074F8595-7545-4E00-8DA8-C73CEF69D3F7}" srcOrd="2" destOrd="0" presId="urn:microsoft.com/office/officeart/2005/8/layout/orgChart1"/>
    <dgm:cxn modelId="{8C5F40B2-FD2B-49F8-B500-C0F24316F3F6}" type="presParOf" srcId="{6C679B47-78D5-4FEA-9880-B9F59F65DAC7}" destId="{96E901F7-6509-43B5-9A54-B03E087F5FB4}" srcOrd="3" destOrd="0" presId="urn:microsoft.com/office/officeart/2005/8/layout/orgChart1"/>
    <dgm:cxn modelId="{EA92C655-07D2-4B8C-8812-AA726CB05781}" type="presParOf" srcId="{96E901F7-6509-43B5-9A54-B03E087F5FB4}" destId="{89FFB501-127B-408B-9080-D51A35C2A2A6}" srcOrd="0" destOrd="0" presId="urn:microsoft.com/office/officeart/2005/8/layout/orgChart1"/>
    <dgm:cxn modelId="{83F739C9-48E0-448D-89CB-A3F3550B4994}" type="presParOf" srcId="{89FFB501-127B-408B-9080-D51A35C2A2A6}" destId="{AD4F4656-6917-4B83-BDE7-BADA29591978}" srcOrd="0" destOrd="0" presId="urn:microsoft.com/office/officeart/2005/8/layout/orgChart1"/>
    <dgm:cxn modelId="{9EBCDEEC-B516-4042-AC08-A01CE1661E0F}" type="presParOf" srcId="{89FFB501-127B-408B-9080-D51A35C2A2A6}" destId="{E674BFA0-0A48-4EAF-B804-C87FDA6D8798}" srcOrd="1" destOrd="0" presId="urn:microsoft.com/office/officeart/2005/8/layout/orgChart1"/>
    <dgm:cxn modelId="{F55F08BC-A669-4835-93F3-E8F74D17BE81}" type="presParOf" srcId="{96E901F7-6509-43B5-9A54-B03E087F5FB4}" destId="{09DA05AC-B90E-4B99-A711-48E9E5236A4D}" srcOrd="1" destOrd="0" presId="urn:microsoft.com/office/officeart/2005/8/layout/orgChart1"/>
    <dgm:cxn modelId="{59A5705C-BC70-4E44-8280-E99A7B70C756}" type="presParOf" srcId="{96E901F7-6509-43B5-9A54-B03E087F5FB4}" destId="{CBDB8E0C-AF1D-4932-8195-7365336C1065}" srcOrd="2" destOrd="0" presId="urn:microsoft.com/office/officeart/2005/8/layout/orgChart1"/>
    <dgm:cxn modelId="{165FDF04-8B4F-4878-9DBC-95C0BF3D52B6}" type="presParOf" srcId="{6C679B47-78D5-4FEA-9880-B9F59F65DAC7}" destId="{2D23510A-B654-473E-9C76-19DD4203225C}" srcOrd="4" destOrd="0" presId="urn:microsoft.com/office/officeart/2005/8/layout/orgChart1"/>
    <dgm:cxn modelId="{DBE59901-5048-47F0-AC65-E20BF027BD63}" type="presParOf" srcId="{6C679B47-78D5-4FEA-9880-B9F59F65DAC7}" destId="{BA9F590A-153C-4054-9F11-37E161D26006}" srcOrd="5" destOrd="0" presId="urn:microsoft.com/office/officeart/2005/8/layout/orgChart1"/>
    <dgm:cxn modelId="{7953B2AB-86D8-497C-A468-F392607995FC}" type="presParOf" srcId="{BA9F590A-153C-4054-9F11-37E161D26006}" destId="{FB50D6D7-5190-433C-8AE4-0E145541289B}" srcOrd="0" destOrd="0" presId="urn:microsoft.com/office/officeart/2005/8/layout/orgChart1"/>
    <dgm:cxn modelId="{E51EF6A8-98AB-4783-B70A-E28683E411E1}" type="presParOf" srcId="{FB50D6D7-5190-433C-8AE4-0E145541289B}" destId="{F4EC6878-2253-4042-82AE-8866E5CBDCDC}" srcOrd="0" destOrd="0" presId="urn:microsoft.com/office/officeart/2005/8/layout/orgChart1"/>
    <dgm:cxn modelId="{BC5A79D3-7888-41E5-AB80-AA28F307A4D6}" type="presParOf" srcId="{FB50D6D7-5190-433C-8AE4-0E145541289B}" destId="{579E11F6-53A8-41B9-BE51-8FD5D2FCC33E}" srcOrd="1" destOrd="0" presId="urn:microsoft.com/office/officeart/2005/8/layout/orgChart1"/>
    <dgm:cxn modelId="{DDBA5737-DBAC-470B-B522-B2168D1A60E0}" type="presParOf" srcId="{BA9F590A-153C-4054-9F11-37E161D26006}" destId="{5FB1699F-9D0E-43A0-9987-59D1695F197E}" srcOrd="1" destOrd="0" presId="urn:microsoft.com/office/officeart/2005/8/layout/orgChart1"/>
    <dgm:cxn modelId="{F71C47B6-9529-4A3E-9F65-EB86F92AC579}" type="presParOf" srcId="{BA9F590A-153C-4054-9F11-37E161D26006}" destId="{2AE11FEB-E05E-4DB6-AF79-3F9096CB649F}" srcOrd="2" destOrd="0" presId="urn:microsoft.com/office/officeart/2005/8/layout/orgChart1"/>
    <dgm:cxn modelId="{91B2348C-40BA-487B-AD34-477453784E48}" type="presParOf" srcId="{2C4A159E-07B3-494B-8E6A-4A6FCF8F7E02}" destId="{A4EC0D48-C656-429D-AC11-C3E4ACE4B831}" srcOrd="2" destOrd="0" presId="urn:microsoft.com/office/officeart/2005/8/layout/orgChart1"/>
    <dgm:cxn modelId="{E3129B2D-D1B7-4B9F-A441-6D7764B068D0}" type="presParOf" srcId="{D17BB5E6-4D74-4718-88A5-2573A1D95910}" destId="{2F618915-A6BE-4C2A-ACB6-D7EDB8E0832C}" srcOrd="2" destOrd="0" presId="urn:microsoft.com/office/officeart/2005/8/layout/orgChart1"/>
    <dgm:cxn modelId="{85E37FA3-6BDA-46DE-B06A-419626CAC57B}" type="presParOf" srcId="{D17BB5E6-4D74-4718-88A5-2573A1D95910}" destId="{D37B5DAE-BE0A-4F86-BEC6-44EB94FC585B}" srcOrd="3" destOrd="0" presId="urn:microsoft.com/office/officeart/2005/8/layout/orgChart1"/>
    <dgm:cxn modelId="{80EEABD7-7E77-4DB5-BBC7-225DB7BA3893}" type="presParOf" srcId="{D37B5DAE-BE0A-4F86-BEC6-44EB94FC585B}" destId="{784BE59D-35E5-482F-9913-276E5056CB88}" srcOrd="0" destOrd="0" presId="urn:microsoft.com/office/officeart/2005/8/layout/orgChart1"/>
    <dgm:cxn modelId="{A8EB6660-29C2-473E-9E02-1FD7E68083AB}" type="presParOf" srcId="{784BE59D-35E5-482F-9913-276E5056CB88}" destId="{6FA55877-985D-4050-92A3-8A17CDD36861}" srcOrd="0" destOrd="0" presId="urn:microsoft.com/office/officeart/2005/8/layout/orgChart1"/>
    <dgm:cxn modelId="{90F0E769-56AB-422B-838B-8533B9442354}" type="presParOf" srcId="{784BE59D-35E5-482F-9913-276E5056CB88}" destId="{09B970C5-A211-40EB-8AD4-750792DB4769}" srcOrd="1" destOrd="0" presId="urn:microsoft.com/office/officeart/2005/8/layout/orgChart1"/>
    <dgm:cxn modelId="{393A5FF6-C5F3-4A27-91EA-7F0F6868F543}" type="presParOf" srcId="{D37B5DAE-BE0A-4F86-BEC6-44EB94FC585B}" destId="{CC8B754B-84D5-489D-9869-124903EF3348}" srcOrd="1" destOrd="0" presId="urn:microsoft.com/office/officeart/2005/8/layout/orgChart1"/>
    <dgm:cxn modelId="{5D874D06-09B2-4073-AB1D-6FBAD79DE941}" type="presParOf" srcId="{CC8B754B-84D5-489D-9869-124903EF3348}" destId="{5E28F9F3-A1F8-47B7-93FD-1AE66E8A8A55}" srcOrd="0" destOrd="0" presId="urn:microsoft.com/office/officeart/2005/8/layout/orgChart1"/>
    <dgm:cxn modelId="{708D3287-56D8-40E6-9AA2-941BC4BB2FAC}" type="presParOf" srcId="{CC8B754B-84D5-489D-9869-124903EF3348}" destId="{5E86F61A-CD9F-4CC8-9CF1-8D9EC6C1D191}" srcOrd="1" destOrd="0" presId="urn:microsoft.com/office/officeart/2005/8/layout/orgChart1"/>
    <dgm:cxn modelId="{01CF71C3-4283-4BFA-A7CC-F19CE7C4DA71}" type="presParOf" srcId="{5E86F61A-CD9F-4CC8-9CF1-8D9EC6C1D191}" destId="{0313DB79-2B62-46E3-B290-2643D1CABF6A}" srcOrd="0" destOrd="0" presId="urn:microsoft.com/office/officeart/2005/8/layout/orgChart1"/>
    <dgm:cxn modelId="{44A6C1A9-70FD-4264-B7C1-02FBA67B7AF9}" type="presParOf" srcId="{0313DB79-2B62-46E3-B290-2643D1CABF6A}" destId="{ACA66BAF-F0DD-4678-AE1B-6268495304CE}" srcOrd="0" destOrd="0" presId="urn:microsoft.com/office/officeart/2005/8/layout/orgChart1"/>
    <dgm:cxn modelId="{F402D25F-F505-40BD-BDD8-B65092DE39CF}" type="presParOf" srcId="{0313DB79-2B62-46E3-B290-2643D1CABF6A}" destId="{DB7D3C50-478C-42DE-9A24-E8345BDD35BA}" srcOrd="1" destOrd="0" presId="urn:microsoft.com/office/officeart/2005/8/layout/orgChart1"/>
    <dgm:cxn modelId="{9AFD4374-EDEA-44EE-B5D7-7320A18A8BED}" type="presParOf" srcId="{5E86F61A-CD9F-4CC8-9CF1-8D9EC6C1D191}" destId="{F6C65C6E-7849-4E73-AB10-4FEC460E3220}" srcOrd="1" destOrd="0" presId="urn:microsoft.com/office/officeart/2005/8/layout/orgChart1"/>
    <dgm:cxn modelId="{925F996F-C1C0-4BB9-A62B-D41653584C05}" type="presParOf" srcId="{5E86F61A-CD9F-4CC8-9CF1-8D9EC6C1D191}" destId="{F0012B21-D945-4AB8-83E3-E72AD51A80FA}" srcOrd="2" destOrd="0" presId="urn:microsoft.com/office/officeart/2005/8/layout/orgChart1"/>
    <dgm:cxn modelId="{9A617A98-8446-4B45-AF0C-5604643AB1F1}" type="presParOf" srcId="{CC8B754B-84D5-489D-9869-124903EF3348}" destId="{7D056350-913A-4F8C-873A-6C4308C44A08}" srcOrd="2" destOrd="0" presId="urn:microsoft.com/office/officeart/2005/8/layout/orgChart1"/>
    <dgm:cxn modelId="{1E79DFC4-F5D6-4F22-9C8F-98358EBA1EED}" type="presParOf" srcId="{CC8B754B-84D5-489D-9869-124903EF3348}" destId="{B12A5B23-9024-450B-96B1-A2EE55D0E46E}" srcOrd="3" destOrd="0" presId="urn:microsoft.com/office/officeart/2005/8/layout/orgChart1"/>
    <dgm:cxn modelId="{1AF92368-CB1B-4829-9FF4-29DD93F50DD6}" type="presParOf" srcId="{B12A5B23-9024-450B-96B1-A2EE55D0E46E}" destId="{98E12B9B-E584-47F6-B78D-4035A663A353}" srcOrd="0" destOrd="0" presId="urn:microsoft.com/office/officeart/2005/8/layout/orgChart1"/>
    <dgm:cxn modelId="{868BED29-35D6-4E56-9713-3CF573B29D7C}" type="presParOf" srcId="{98E12B9B-E584-47F6-B78D-4035A663A353}" destId="{40785FBE-2E86-49B1-A707-4C8CA0D6A9A1}" srcOrd="0" destOrd="0" presId="urn:microsoft.com/office/officeart/2005/8/layout/orgChart1"/>
    <dgm:cxn modelId="{E9205B34-DB50-47C9-90FE-F2E1CEB598B9}" type="presParOf" srcId="{98E12B9B-E584-47F6-B78D-4035A663A353}" destId="{7B904614-D091-44FA-A5D3-054C71EE7CAC}" srcOrd="1" destOrd="0" presId="urn:microsoft.com/office/officeart/2005/8/layout/orgChart1"/>
    <dgm:cxn modelId="{BDAAE386-A103-4445-8037-1834754C9A1E}" type="presParOf" srcId="{B12A5B23-9024-450B-96B1-A2EE55D0E46E}" destId="{EBD42206-71F3-42C4-AB52-7FDCFD3A36BB}" srcOrd="1" destOrd="0" presId="urn:microsoft.com/office/officeart/2005/8/layout/orgChart1"/>
    <dgm:cxn modelId="{6FA6D9B5-ACF6-4E2C-8D09-19EAF724B844}" type="presParOf" srcId="{B12A5B23-9024-450B-96B1-A2EE55D0E46E}" destId="{7DE86246-A8DC-4950-9EA0-22F3B531723A}" srcOrd="2" destOrd="0" presId="urn:microsoft.com/office/officeart/2005/8/layout/orgChart1"/>
    <dgm:cxn modelId="{7D76C750-4BFB-4F33-A3D1-1F2D789F67C4}" type="presParOf" srcId="{CC8B754B-84D5-489D-9869-124903EF3348}" destId="{905532DC-D635-4785-A5EE-3DA119EF2A83}" srcOrd="4" destOrd="0" presId="urn:microsoft.com/office/officeart/2005/8/layout/orgChart1"/>
    <dgm:cxn modelId="{AEF2452C-F4D2-463D-93D3-CF32E1236460}" type="presParOf" srcId="{CC8B754B-84D5-489D-9869-124903EF3348}" destId="{53D3373D-7771-457E-9CA6-F1F59B63589D}" srcOrd="5" destOrd="0" presId="urn:microsoft.com/office/officeart/2005/8/layout/orgChart1"/>
    <dgm:cxn modelId="{AC34773F-0C53-4D9F-9A2D-5CA319A7DC28}" type="presParOf" srcId="{53D3373D-7771-457E-9CA6-F1F59B63589D}" destId="{33688BE7-FCCC-4452-BC55-B2C97C1A9F24}" srcOrd="0" destOrd="0" presId="urn:microsoft.com/office/officeart/2005/8/layout/orgChart1"/>
    <dgm:cxn modelId="{EFDC674B-0C8E-4366-A101-3E4FE7E68B88}" type="presParOf" srcId="{33688BE7-FCCC-4452-BC55-B2C97C1A9F24}" destId="{F8294C13-AC8A-40D7-960F-2C6A4320E24E}" srcOrd="0" destOrd="0" presId="urn:microsoft.com/office/officeart/2005/8/layout/orgChart1"/>
    <dgm:cxn modelId="{2797D711-3A05-40E0-A46C-50750E841D77}" type="presParOf" srcId="{33688BE7-FCCC-4452-BC55-B2C97C1A9F24}" destId="{96CC7153-BD4E-4597-8141-E6DDCDA86070}" srcOrd="1" destOrd="0" presId="urn:microsoft.com/office/officeart/2005/8/layout/orgChart1"/>
    <dgm:cxn modelId="{5F05FD29-0BA4-4978-A981-7078D1D648C7}" type="presParOf" srcId="{53D3373D-7771-457E-9CA6-F1F59B63589D}" destId="{5D14FEBF-1C57-4871-869E-67B47E07B46D}" srcOrd="1" destOrd="0" presId="urn:microsoft.com/office/officeart/2005/8/layout/orgChart1"/>
    <dgm:cxn modelId="{1368E75C-4CBE-479C-9DF9-AB5A354FAA83}" type="presParOf" srcId="{53D3373D-7771-457E-9CA6-F1F59B63589D}" destId="{504EE2F8-0A48-4FF2-ADF2-76A2D9DA8AFF}" srcOrd="2" destOrd="0" presId="urn:microsoft.com/office/officeart/2005/8/layout/orgChart1"/>
    <dgm:cxn modelId="{4B5C633A-8421-41AD-B7F7-DAB0F2F1580F}" type="presParOf" srcId="{D37B5DAE-BE0A-4F86-BEC6-44EB94FC585B}" destId="{D3BE708E-211D-466F-B4B8-369CF56A9C4F}" srcOrd="2" destOrd="0" presId="urn:microsoft.com/office/officeart/2005/8/layout/orgChart1"/>
    <dgm:cxn modelId="{410B1554-B4DB-455F-87A1-D977D1C3E689}" type="presParOf" srcId="{9EBF9CCB-E4FB-4ED4-B421-E97C3E7F2308}" destId="{9023448E-10B4-4F19-9CCA-38C5C6DCE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5532DC-D635-4785-A5EE-3DA119EF2A83}">
      <dsp:nvSpPr>
        <dsp:cNvPr id="0" name=""/>
        <dsp:cNvSpPr/>
      </dsp:nvSpPr>
      <dsp:spPr>
        <a:xfrm>
          <a:off x="4983130" y="1963272"/>
          <a:ext cx="524705" cy="30491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9119"/>
              </a:lnTo>
              <a:lnTo>
                <a:pt x="524705" y="304911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56350-913A-4F8C-873A-6C4308C44A08}">
      <dsp:nvSpPr>
        <dsp:cNvPr id="0" name=""/>
        <dsp:cNvSpPr/>
      </dsp:nvSpPr>
      <dsp:spPr>
        <a:xfrm>
          <a:off x="4983130" y="1963272"/>
          <a:ext cx="524705" cy="1897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7590"/>
              </a:lnTo>
              <a:lnTo>
                <a:pt x="524705" y="189759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28F9F3-A1F8-47B7-93FD-1AE66E8A8A55}">
      <dsp:nvSpPr>
        <dsp:cNvPr id="0" name=""/>
        <dsp:cNvSpPr/>
      </dsp:nvSpPr>
      <dsp:spPr>
        <a:xfrm>
          <a:off x="4983130" y="1963272"/>
          <a:ext cx="524705" cy="746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061"/>
              </a:lnTo>
              <a:lnTo>
                <a:pt x="524705" y="74606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618915-A6BE-4C2A-ACB6-D7EDB8E0832C}">
      <dsp:nvSpPr>
        <dsp:cNvPr id="0" name=""/>
        <dsp:cNvSpPr/>
      </dsp:nvSpPr>
      <dsp:spPr>
        <a:xfrm>
          <a:off x="4589422" y="811742"/>
          <a:ext cx="1792923" cy="340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296"/>
              </a:lnTo>
              <a:lnTo>
                <a:pt x="1792923" y="170296"/>
              </a:lnTo>
              <a:lnTo>
                <a:pt x="1792923" y="34059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23510A-B654-473E-9C76-19DD4203225C}">
      <dsp:nvSpPr>
        <dsp:cNvPr id="0" name=""/>
        <dsp:cNvSpPr/>
      </dsp:nvSpPr>
      <dsp:spPr>
        <a:xfrm>
          <a:off x="1372005" y="1963272"/>
          <a:ext cx="486787" cy="30491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9119"/>
              </a:lnTo>
              <a:lnTo>
                <a:pt x="486787" y="304911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4F8595-7545-4E00-8DA8-C73CEF69D3F7}">
      <dsp:nvSpPr>
        <dsp:cNvPr id="0" name=""/>
        <dsp:cNvSpPr/>
      </dsp:nvSpPr>
      <dsp:spPr>
        <a:xfrm>
          <a:off x="1372005" y="1963272"/>
          <a:ext cx="486787" cy="1897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7590"/>
              </a:lnTo>
              <a:lnTo>
                <a:pt x="486787" y="189759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21C5B-573A-45A0-B007-B6AE466D3C49}">
      <dsp:nvSpPr>
        <dsp:cNvPr id="0" name=""/>
        <dsp:cNvSpPr/>
      </dsp:nvSpPr>
      <dsp:spPr>
        <a:xfrm>
          <a:off x="1372005" y="1963272"/>
          <a:ext cx="486787" cy="746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061"/>
              </a:lnTo>
              <a:lnTo>
                <a:pt x="486787" y="74606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B6FE97-1225-4902-B4DA-627EDEDD7879}">
      <dsp:nvSpPr>
        <dsp:cNvPr id="0" name=""/>
        <dsp:cNvSpPr/>
      </dsp:nvSpPr>
      <dsp:spPr>
        <a:xfrm>
          <a:off x="2670106" y="811742"/>
          <a:ext cx="1919315" cy="340593"/>
        </a:xfrm>
        <a:custGeom>
          <a:avLst/>
          <a:gdLst/>
          <a:ahLst/>
          <a:cxnLst/>
          <a:rect l="0" t="0" r="0" b="0"/>
          <a:pathLst>
            <a:path>
              <a:moveTo>
                <a:pt x="1919315" y="0"/>
              </a:moveTo>
              <a:lnTo>
                <a:pt x="1919315" y="170296"/>
              </a:lnTo>
              <a:lnTo>
                <a:pt x="0" y="170296"/>
              </a:lnTo>
              <a:lnTo>
                <a:pt x="0" y="34059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E360D2-3DA4-48B8-81A0-9231EC6A7810}">
      <dsp:nvSpPr>
        <dsp:cNvPr id="0" name=""/>
        <dsp:cNvSpPr/>
      </dsp:nvSpPr>
      <dsp:spPr>
        <a:xfrm>
          <a:off x="1984484" y="806"/>
          <a:ext cx="5209875" cy="8109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PLANT ORGANS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84484" y="806"/>
        <a:ext cx="5209875" cy="810936"/>
      </dsp:txXfrm>
    </dsp:sp>
    <dsp:sp modelId="{87247AD9-D0D1-4AFC-8B58-B7B0EBF132C4}">
      <dsp:nvSpPr>
        <dsp:cNvPr id="0" name=""/>
        <dsp:cNvSpPr/>
      </dsp:nvSpPr>
      <dsp:spPr>
        <a:xfrm>
          <a:off x="1047480" y="1152336"/>
          <a:ext cx="3245253" cy="81093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Vegetative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47480" y="1152336"/>
        <a:ext cx="3245253" cy="810936"/>
      </dsp:txXfrm>
    </dsp:sp>
    <dsp:sp modelId="{E2854CCA-4403-4990-B521-1C4E736AAFC8}">
      <dsp:nvSpPr>
        <dsp:cNvPr id="0" name=""/>
        <dsp:cNvSpPr/>
      </dsp:nvSpPr>
      <dsp:spPr>
        <a:xfrm>
          <a:off x="1858793" y="2303865"/>
          <a:ext cx="1621872" cy="8109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Root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8793" y="2303865"/>
        <a:ext cx="1621872" cy="810936"/>
      </dsp:txXfrm>
    </dsp:sp>
    <dsp:sp modelId="{AD4F4656-6917-4B83-BDE7-BADA29591978}">
      <dsp:nvSpPr>
        <dsp:cNvPr id="0" name=""/>
        <dsp:cNvSpPr/>
      </dsp:nvSpPr>
      <dsp:spPr>
        <a:xfrm>
          <a:off x="1858793" y="3455394"/>
          <a:ext cx="1621872" cy="8109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Stem</a:t>
          </a:r>
          <a:r>
            <a:rPr lang="tr-T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8793" y="3455394"/>
        <a:ext cx="1621872" cy="810936"/>
      </dsp:txXfrm>
    </dsp:sp>
    <dsp:sp modelId="{F4EC6878-2253-4042-82AE-8866E5CBDCDC}">
      <dsp:nvSpPr>
        <dsp:cNvPr id="0" name=""/>
        <dsp:cNvSpPr/>
      </dsp:nvSpPr>
      <dsp:spPr>
        <a:xfrm>
          <a:off x="1858793" y="4606924"/>
          <a:ext cx="1621872" cy="8109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Leaf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8793" y="4606924"/>
        <a:ext cx="1621872" cy="810936"/>
      </dsp:txXfrm>
    </dsp:sp>
    <dsp:sp modelId="{6FA55877-985D-4050-92A3-8A17CDD36861}">
      <dsp:nvSpPr>
        <dsp:cNvPr id="0" name=""/>
        <dsp:cNvSpPr/>
      </dsp:nvSpPr>
      <dsp:spPr>
        <a:xfrm>
          <a:off x="4633326" y="1152336"/>
          <a:ext cx="3498038" cy="81093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Generative</a:t>
          </a:r>
          <a:r>
            <a:rPr lang="tr-T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33326" y="1152336"/>
        <a:ext cx="3498038" cy="810936"/>
      </dsp:txXfrm>
    </dsp:sp>
    <dsp:sp modelId="{ACA66BAF-F0DD-4678-AE1B-6268495304CE}">
      <dsp:nvSpPr>
        <dsp:cNvPr id="0" name=""/>
        <dsp:cNvSpPr/>
      </dsp:nvSpPr>
      <dsp:spPr>
        <a:xfrm>
          <a:off x="5507836" y="2303865"/>
          <a:ext cx="1621872" cy="8109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Flower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07836" y="2303865"/>
        <a:ext cx="1621872" cy="810936"/>
      </dsp:txXfrm>
    </dsp:sp>
    <dsp:sp modelId="{40785FBE-2E86-49B1-A707-4C8CA0D6A9A1}">
      <dsp:nvSpPr>
        <dsp:cNvPr id="0" name=""/>
        <dsp:cNvSpPr/>
      </dsp:nvSpPr>
      <dsp:spPr>
        <a:xfrm>
          <a:off x="5507836" y="3455394"/>
          <a:ext cx="1621872" cy="8109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Fruit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07836" y="3455394"/>
        <a:ext cx="1621872" cy="810936"/>
      </dsp:txXfrm>
    </dsp:sp>
    <dsp:sp modelId="{F8294C13-AC8A-40D7-960F-2C6A4320E24E}">
      <dsp:nvSpPr>
        <dsp:cNvPr id="0" name=""/>
        <dsp:cNvSpPr/>
      </dsp:nvSpPr>
      <dsp:spPr>
        <a:xfrm>
          <a:off x="5507836" y="4606924"/>
          <a:ext cx="1621872" cy="8109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Seed</a:t>
          </a:r>
          <a:endParaRPr lang="en-US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07836" y="4606924"/>
        <a:ext cx="1621872" cy="810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DDFEAC2-31C5-4E20-8392-90B3ACECF82B}" type="datetime1">
              <a:rPr lang="tr-TR" smtClean="0"/>
              <a:t>28.01.2020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E0D7EAE-6B40-42B4-9C34-6BA0B13E0324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dirty="0" smtClean="0"/>
              <a:t>Asıl metin stillerini düzenle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4595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 smtClean="0"/>
              <a:t>All plant organs (roots, stems, leaves) are composed of the </a:t>
            </a:r>
            <a:r>
              <a:rPr lang="en-US" u="sng" dirty="0" smtClean="0"/>
              <a:t>same</a:t>
            </a:r>
            <a:r>
              <a:rPr lang="en-US" dirty="0" smtClean="0"/>
              <a:t> tissue types.</a:t>
            </a:r>
          </a:p>
          <a:p>
            <a:pPr>
              <a:buFontTx/>
              <a:buNone/>
            </a:pPr>
            <a:r>
              <a:rPr lang="en-US" dirty="0" smtClean="0"/>
              <a:t>There are three types of tissue:</a:t>
            </a:r>
            <a:r>
              <a:rPr lang="tr-TR" baseline="0" dirty="0" smtClean="0"/>
              <a:t> </a:t>
            </a:r>
            <a:r>
              <a:rPr lang="en-US" b="1" dirty="0" smtClean="0"/>
              <a:t>1.  Dermal</a:t>
            </a:r>
            <a:r>
              <a:rPr lang="en-US" dirty="0" smtClean="0"/>
              <a:t> – outermost layer</a:t>
            </a:r>
            <a:r>
              <a:rPr lang="tr-TR" baseline="0" dirty="0" smtClean="0"/>
              <a:t> </a:t>
            </a:r>
            <a:r>
              <a:rPr lang="en-US" b="1" dirty="0" smtClean="0"/>
              <a:t>2. Vascular</a:t>
            </a:r>
            <a:r>
              <a:rPr lang="en-US" dirty="0" smtClean="0"/>
              <a:t> – conducting tissue, transport</a:t>
            </a:r>
            <a:r>
              <a:rPr lang="tr-TR" baseline="0" dirty="0" smtClean="0"/>
              <a:t> </a:t>
            </a:r>
            <a:r>
              <a:rPr lang="en-US" b="1" dirty="0" smtClean="0"/>
              <a:t>3. Ground</a:t>
            </a:r>
            <a:r>
              <a:rPr lang="en-US" dirty="0" smtClean="0"/>
              <a:t> – bulk of inner layers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44379-6736-4ECA-8F07-25078D125C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328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n-US" dirty="0" smtClean="0"/>
              <a:t>The underground part of</a:t>
            </a:r>
            <a:r>
              <a:rPr lang="tr-TR" dirty="0" smtClean="0"/>
              <a:t> </a:t>
            </a:r>
            <a:r>
              <a:rPr lang="en-US" dirty="0" smtClean="0"/>
              <a:t>flowering plant is the root</a:t>
            </a:r>
            <a:r>
              <a:rPr lang="tr-TR" dirty="0" smtClean="0"/>
              <a:t> </a:t>
            </a:r>
            <a:r>
              <a:rPr lang="en-US" dirty="0" smtClean="0"/>
              <a:t>system while the portion above</a:t>
            </a:r>
            <a:r>
              <a:rPr lang="tr-TR" dirty="0" smtClean="0"/>
              <a:t> </a:t>
            </a:r>
            <a:r>
              <a:rPr lang="en-US" dirty="0" smtClean="0"/>
              <a:t>the ground forms the shoot</a:t>
            </a:r>
            <a:r>
              <a:rPr lang="tr-TR" dirty="0" smtClean="0"/>
              <a:t> </a:t>
            </a:r>
            <a:r>
              <a:rPr lang="en-US" dirty="0" smtClean="0"/>
              <a:t>system.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thallus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body is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flat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similar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leaf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but do not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differentiated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into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particular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gametophytes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except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true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mosses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have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type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also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few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sporophytes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which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mostly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water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plants</a:t>
            </a:r>
            <a:r>
              <a:rPr lang="tr-TR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Shoot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unipolar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body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consists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only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branching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shoots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roots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absent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typical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Bryophyta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sporophytes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mosses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Bryopsida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gametophytes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also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sporophytes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Psilotopsida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whisk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ferns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Finally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bipolar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body has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both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shoots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roots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bipolar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have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shoots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consist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stems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leaves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but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not an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absolute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requirement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since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young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stems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normally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green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can do </a:t>
            </a:r>
            <a:r>
              <a:rPr lang="tr-TR" b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photosynthesis</a:t>
            </a:r>
            <a:r>
              <a:rPr lang="tr-TR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44379-6736-4ECA-8F07-25078D125C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84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7052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Plant has vegetative and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reproductive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tr-T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generative</a:t>
            </a:r>
            <a:r>
              <a:rPr lang="tr-T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organs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344379-6736-4ECA-8F07-25078D125C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6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 rtl="0">
              <a:defRPr sz="6000"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 smtClean="0"/>
              <a:t>Asıl alt başlık stilini düzenlemek için tıklatın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C94E88-F1F8-4CAB-9F29-9B03A1C10A31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300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ct val="300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mtClean="0"/>
              <a:t>Asıl metin stillerini düzenlemek için tıklatın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ct val="300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mtClean="0"/>
              <a:t>İkinci düzey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ct val="300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mtClean="0"/>
              <a:t>Üçüncü düzey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ct val="300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mtClean="0"/>
              <a:t>Dördüncü düzey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ct val="30000"/>
              </a:spcBef>
              <a:spcAft>
                <a:spcPts val="0"/>
              </a:spcAft>
              <a:buClr>
                <a:schemeClr val="accent3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5EF780-D8D0-49CD-835A-B5D244B8054E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D95DCC-1E7A-4E1F-9CCC-D117988B022E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8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885324-8F32-4C80-A359-D3A8C5DB7931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21EFAB-5A3E-4A81-B1B7-3E6936263CBE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 rtl="0">
              <a:defRPr sz="6000"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C1D2FD-63FB-47C0-929B-561F88D39C7E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140FE2-8244-4E8C-89F6-A069EF214C54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BF57108-5D1B-4AF3-A09D-3E9B51DD64F9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DF5B11-2220-4957-B834-D72A7A6865A5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C8F7A0-535A-4EF9-8CED-F049CF164F43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05B58F-6C21-4971-B0FC-C86C7EDDE00A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 rtl="0">
              <a:defRPr sz="3200"/>
            </a:lvl1pPr>
          </a:lstStyle>
          <a:p>
            <a:pPr rtl="0"/>
            <a:r>
              <a:rPr lang="tr-TR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8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913516-4ACF-42A6-85AA-BE881FC0FF15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dirty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FA9B00F-A425-434F-A181-0B307C38ADD4}" type="datetime1">
              <a:rPr lang="tr-TR" noProof="0" smtClean="0"/>
              <a:t>28.01.2020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05308" y="680792"/>
            <a:ext cx="10899820" cy="2387600"/>
          </a:xfrm>
        </p:spPr>
        <p:txBody>
          <a:bodyPr rtlCol="0"/>
          <a:lstStyle/>
          <a:p>
            <a:pPr rtl="0"/>
            <a:r>
              <a:rPr lang="tr-TR" dirty="0" smtClean="0"/>
              <a:t>BIO 206 </a:t>
            </a:r>
            <a:br>
              <a:rPr lang="tr-TR" dirty="0" smtClean="0"/>
            </a:br>
            <a:r>
              <a:rPr lang="tr-TR" dirty="0" smtClean="0"/>
              <a:t>PLANT MORPHOLOGY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30817" y="3808099"/>
            <a:ext cx="9144000" cy="1655762"/>
          </a:xfrm>
        </p:spPr>
        <p:txBody>
          <a:bodyPr rtlCol="0">
            <a:normAutofit fontScale="92500" lnSpcReduction="20000"/>
          </a:bodyPr>
          <a:lstStyle/>
          <a:p>
            <a:pPr rtl="0"/>
            <a:r>
              <a:rPr lang="tr-TR" sz="3200" b="1" dirty="0" smtClean="0"/>
              <a:t>LECTURE NOTES</a:t>
            </a:r>
          </a:p>
          <a:p>
            <a:pPr rtl="0"/>
            <a:r>
              <a:rPr lang="tr-TR" sz="3200" b="1" dirty="0" smtClean="0"/>
              <a:t>1ST WEEK</a:t>
            </a:r>
          </a:p>
          <a:p>
            <a:pPr rtl="0"/>
            <a:endParaRPr lang="tr-TR" dirty="0"/>
          </a:p>
          <a:p>
            <a:pPr rtl="0"/>
            <a:r>
              <a:rPr lang="tr-TR" dirty="0" smtClean="0"/>
              <a:t>DR. AYDAN ACAR ŞAHİN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941696" y="382136"/>
            <a:ext cx="7069541" cy="60775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b="1" u="sng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sz="2400" b="1" u="sng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u="sng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morphology</a:t>
            </a:r>
            <a:r>
              <a:rPr lang="tr-TR" sz="2400" b="1" u="sng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400" b="1" u="sng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Organs</a:t>
            </a:r>
            <a:r>
              <a:rPr lang="tr-TR" sz="2400" b="1" u="sng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u="sng" dirty="0" err="1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2400" b="1" u="sng" dirty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Organ </a:t>
            </a:r>
            <a:r>
              <a:rPr lang="tr-TR" sz="2400" b="1" u="sng" dirty="0" err="1" smtClean="0">
                <a:solidFill>
                  <a:schemeClr val="accent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System</a:t>
            </a:r>
            <a:endParaRPr lang="en-US" sz="2400" dirty="0">
              <a:solidFill>
                <a:schemeClr val="accent5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tr-T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Morphology</a:t>
            </a:r>
            <a:r>
              <a:rPr lang="tr-T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Morphe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form + logos =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study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deals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study</a:t>
            </a:r>
            <a:r>
              <a:rPr lang="tr-T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forms</a:t>
            </a:r>
            <a:r>
              <a:rPr lang="tr-T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features</a:t>
            </a:r>
            <a:r>
              <a:rPr lang="tr-T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different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like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roots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stems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leaves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flowers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seeds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fruits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etc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Morphology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intergrades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somewhat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anatomy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which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study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tissue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cell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structure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organs</a:t>
            </a:r>
            <a:r>
              <a:rPr lang="tr-T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tr-TR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Morphology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the study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External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features of plants,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Arrangement,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Relationship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organs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5" descr="angiosper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214" y="450376"/>
            <a:ext cx="3766529" cy="593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35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31311" y="889380"/>
            <a:ext cx="6482009" cy="377762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</a:pPr>
            <a:r>
              <a:rPr lang="tr-T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body of a </a:t>
            </a:r>
            <a:r>
              <a:rPr lang="tr-T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typical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Angiospermic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</a:t>
            </a:r>
            <a:r>
              <a:rPr lang="tr-T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differentiated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into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tr-T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tr-TR" sz="2400" b="1" i="1" dirty="0" smtClean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    ✧</a:t>
            </a:r>
            <a:r>
              <a:rPr lang="tr-TR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underground </a:t>
            </a:r>
            <a:r>
              <a:rPr lang="tr-TR" sz="2400" b="1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root</a:t>
            </a:r>
            <a:r>
              <a:rPr lang="tr-TR" sz="2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system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tr-TR" sz="2400" b="1" i="1" dirty="0" smtClean="0"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   ✧</a:t>
            </a:r>
            <a:r>
              <a:rPr lang="tr-TR" sz="24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</a:t>
            </a:r>
            <a:r>
              <a:rPr lang="tr-TR" sz="2400" b="1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aerial</a:t>
            </a:r>
            <a:r>
              <a:rPr lang="tr-TR" sz="2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shoot</a:t>
            </a:r>
            <a:r>
              <a:rPr lang="tr-TR" sz="2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system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tr-TR" sz="2400" b="1" i="1" u="sng" dirty="0" err="1" smtClean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2400" b="1" i="1" u="sng" dirty="0" smtClean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shoot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system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consists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stem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including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branches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leaves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flowers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u="sng" dirty="0" err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i="1" u="sng" dirty="0" err="1" smtClean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fruits</a:t>
            </a:r>
            <a:r>
              <a:rPr lang="tr-TR" sz="2400" b="1" i="1" u="sng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accent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primitive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plants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have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thallus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body,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advanced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shoot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unipolar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body,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land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plants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have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bipolar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plant</a:t>
            </a:r>
            <a:r>
              <a:rPr lang="tr-TR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body.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SHOOT AND ROOT SYSTEM ile ilgili gÃ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615" y="441960"/>
            <a:ext cx="4133850" cy="6416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63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Otomatik alternatif metin yok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85" b="32525"/>
          <a:stretch/>
        </p:blipFill>
        <p:spPr>
          <a:xfrm>
            <a:off x="1514677" y="526156"/>
            <a:ext cx="9226304" cy="439357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Dikdörtgen 6"/>
          <p:cNvSpPr/>
          <p:nvPr/>
        </p:nvSpPr>
        <p:spPr>
          <a:xfrm>
            <a:off x="2578062" y="5201923"/>
            <a:ext cx="75580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Bipolar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plant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: organ </a:t>
            </a:r>
            <a:r>
              <a:rPr lang="tr-TR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systems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four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organs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2187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/>
          </p:nvPr>
        </p:nvGraphicFramePr>
        <p:xfrm>
          <a:off x="2083514" y="517978"/>
          <a:ext cx="917884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25975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99097" y="803007"/>
            <a:ext cx="9029700" cy="132556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CLASSIFICATION OF PLANTS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188076" y="1681662"/>
            <a:ext cx="9740721" cy="4474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000" dirty="0">
                <a:latin typeface="Segoe UI Symbol" panose="020B0502040204020203" pitchFamily="34" charset="0"/>
                <a:ea typeface="MS Gothic" panose="020B0609070205080204" pitchFamily="49" charset="-128"/>
                <a:cs typeface="Segoe UI Symbol" panose="020B0502040204020203" pitchFamily="34" charset="0"/>
              </a:rPr>
              <a:t>✔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Depending</a:t>
            </a:r>
            <a:r>
              <a:rPr lang="tr-TR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upon</a:t>
            </a:r>
            <a:r>
              <a:rPr lang="tr-TR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tr-TR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life </a:t>
            </a:r>
            <a:r>
              <a:rPr lang="tr-TR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span</a:t>
            </a:r>
            <a:r>
              <a:rPr lang="tr-TR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plants</a:t>
            </a:r>
            <a:r>
              <a:rPr lang="tr-TR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classified</a:t>
            </a:r>
            <a:r>
              <a:rPr lang="tr-TR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–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Annuals</a:t>
            </a:r>
            <a:r>
              <a:rPr lang="tr-TR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life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cycle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single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growing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season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few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weeks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few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months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unfavourable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form of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seeds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Mustard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Pea</a:t>
            </a:r>
            <a:r>
              <a:rPr lang="tr-T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Biennials</a:t>
            </a:r>
            <a:r>
              <a:rPr lang="tr-TR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life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cycle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years-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growing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vegetative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storing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first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flowering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fruiting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second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off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producing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flowers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fruits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Radish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turnip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carrot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biennial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colder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become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annual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warmer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places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Perennials</a:t>
            </a:r>
            <a:r>
              <a:rPr lang="tr-TR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Survives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several</a:t>
            </a: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usually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bears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flowers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fruits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not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die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producing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flowers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Mango, Banana, </a:t>
            </a:r>
            <a:r>
              <a:rPr 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Guava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823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ulutlar tasarım şablonu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5949_TF03460508" id="{7961A5F8-AD37-46E5-B777-83CDBC30EA30}" vid="{87683579-34D0-4B0D-9A12-F5DF22159786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40262f94-9f35-4ac3-9a90-690165a166b7"/>
    <ds:schemaRef ds:uri="http://purl.org/dc/terms/"/>
    <ds:schemaRef ds:uri="http://www.w3.org/XML/1998/namespace"/>
    <ds:schemaRef ds:uri="a4f35948-e619-41b3-aa29-22878b09cfd2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Bulutlar tasarım slaytları</Template>
  <TotalTime>142</TotalTime>
  <Words>390</Words>
  <Application>Microsoft Office PowerPoint</Application>
  <PresentationFormat>Geniş ekran</PresentationFormat>
  <Paragraphs>45</Paragraphs>
  <Slides>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MS Gothic</vt:lpstr>
      <vt:lpstr>Arial</vt:lpstr>
      <vt:lpstr>Calibri</vt:lpstr>
      <vt:lpstr>Cambria</vt:lpstr>
      <vt:lpstr>Segoe UI Symbol</vt:lpstr>
      <vt:lpstr>Times New Roman</vt:lpstr>
      <vt:lpstr>Wingdings</vt:lpstr>
      <vt:lpstr>Bulutlar tasarım şablonu</vt:lpstr>
      <vt:lpstr>BIO 206  PLANT MORPHOLOGY</vt:lpstr>
      <vt:lpstr>PowerPoint Sunusu</vt:lpstr>
      <vt:lpstr>PowerPoint Sunusu</vt:lpstr>
      <vt:lpstr>PowerPoint Sunusu</vt:lpstr>
      <vt:lpstr>PowerPoint Sunusu</vt:lpstr>
      <vt:lpstr>CLASSIFICATION OF PLANTS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206  PLANT MORPHOLOGY</dc:title>
  <dc:creator>aydan acar</dc:creator>
  <cp:lastModifiedBy>aydan acar</cp:lastModifiedBy>
  <cp:revision>4</cp:revision>
  <dcterms:created xsi:type="dcterms:W3CDTF">2020-01-28T17:23:05Z</dcterms:created>
  <dcterms:modified xsi:type="dcterms:W3CDTF">2020-01-28T19:46:05Z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