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Uygulamalar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NBP246 MİKRODENETLEYİCİLER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7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Display</a:t>
            </a:r>
            <a:r>
              <a:rPr lang="tr-TR" dirty="0" smtClean="0"/>
              <a:t> Uygulaması</a:t>
            </a:r>
          </a:p>
          <a:p>
            <a:r>
              <a:rPr lang="tr-TR" dirty="0" smtClean="0"/>
              <a:t>Bu uygulamada 7 </a:t>
            </a:r>
            <a:r>
              <a:rPr lang="tr-TR" dirty="0" err="1" smtClean="0"/>
              <a:t>Segment</a:t>
            </a:r>
            <a:r>
              <a:rPr lang="tr-TR" dirty="0" smtClean="0"/>
              <a:t> bir </a:t>
            </a:r>
            <a:r>
              <a:rPr lang="tr-TR" dirty="0" err="1" smtClean="0"/>
              <a:t>displayin</a:t>
            </a:r>
            <a:r>
              <a:rPr lang="tr-TR" dirty="0" smtClean="0"/>
              <a:t> denetleyici ile kontrolü sağlanmıştır. Bir sayıcı </a:t>
            </a:r>
            <a:r>
              <a:rPr lang="tr-TR" dirty="0" err="1" smtClean="0"/>
              <a:t>uygulamsı</a:t>
            </a:r>
            <a:r>
              <a:rPr lang="tr-TR" dirty="0" smtClean="0"/>
              <a:t> yapılmıştır.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4057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Devre Şeması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5661" y="1846263"/>
            <a:ext cx="8521004" cy="4022725"/>
          </a:xfrm>
        </p:spPr>
      </p:pic>
    </p:spTree>
    <p:extLst>
      <p:ext uri="{BB962C8B-B14F-4D97-AF65-F5344CB8AC3E}">
        <p14:creationId xmlns:p14="http://schemas.microsoft.com/office/powerpoint/2010/main" val="3296798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 Kodları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706" y="1846263"/>
            <a:ext cx="5288914" cy="4022725"/>
          </a:xfrm>
        </p:spPr>
      </p:pic>
    </p:spTree>
    <p:extLst>
      <p:ext uri="{BB962C8B-B14F-4D97-AF65-F5344CB8AC3E}">
        <p14:creationId xmlns:p14="http://schemas.microsoft.com/office/powerpoint/2010/main" val="618468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8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Display</a:t>
            </a:r>
            <a:r>
              <a:rPr lang="tr-TR" dirty="0" smtClean="0"/>
              <a:t> Uygulaması 2</a:t>
            </a:r>
          </a:p>
          <a:p>
            <a:r>
              <a:rPr lang="tr-TR" dirty="0" smtClean="0"/>
              <a:t>Bu örnekte ikili </a:t>
            </a:r>
            <a:r>
              <a:rPr lang="tr-TR" dirty="0" err="1" smtClean="0"/>
              <a:t>display</a:t>
            </a:r>
            <a:r>
              <a:rPr lang="tr-TR" dirty="0" smtClean="0"/>
              <a:t> kullanılarak 0-99 sayıcısı yapılmıştır.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4631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Devre Şeması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6895" y="1846263"/>
            <a:ext cx="8918536" cy="4022725"/>
          </a:xfrm>
        </p:spPr>
      </p:pic>
    </p:spTree>
    <p:extLst>
      <p:ext uri="{BB962C8B-B14F-4D97-AF65-F5344CB8AC3E}">
        <p14:creationId xmlns:p14="http://schemas.microsoft.com/office/powerpoint/2010/main" val="1748898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 Kodlar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7158" y="2728755"/>
            <a:ext cx="6878010" cy="2257740"/>
          </a:xfrm>
        </p:spPr>
      </p:pic>
    </p:spTree>
    <p:extLst>
      <p:ext uri="{BB962C8B-B14F-4D97-AF65-F5344CB8AC3E}">
        <p14:creationId xmlns:p14="http://schemas.microsoft.com/office/powerpoint/2010/main" val="341182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 Kodlar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714" y="1846263"/>
            <a:ext cx="3558897" cy="4022725"/>
          </a:xfrm>
        </p:spPr>
      </p:pic>
    </p:spTree>
    <p:extLst>
      <p:ext uri="{BB962C8B-B14F-4D97-AF65-F5344CB8AC3E}">
        <p14:creationId xmlns:p14="http://schemas.microsoft.com/office/powerpoint/2010/main" val="856031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dirty="0"/>
              <a:t>1</a:t>
            </a:r>
            <a:r>
              <a:rPr lang="tr-TR" dirty="0" smtClean="0"/>
              <a:t>] Serdar Çiçek, CCS C ile PIC Programlama, </a:t>
            </a:r>
            <a:r>
              <a:rPr lang="tr-TR" dirty="0"/>
              <a:t>A</a:t>
            </a:r>
            <a:r>
              <a:rPr lang="tr-TR" dirty="0" smtClean="0"/>
              <a:t>ltaş yayıncılık, 2009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1210</TotalTime>
  <Words>70</Words>
  <Application>Microsoft Office PowerPoint</Application>
  <PresentationFormat>Geniş ekran</PresentationFormat>
  <Paragraphs>16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temaacik</vt:lpstr>
      <vt:lpstr>Uygulamalar</vt:lpstr>
      <vt:lpstr>Uygulama 7</vt:lpstr>
      <vt:lpstr>Devre Şeması</vt:lpstr>
      <vt:lpstr>Kaynak Kodları</vt:lpstr>
      <vt:lpstr>Uygulama 8</vt:lpstr>
      <vt:lpstr>Devre Şeması</vt:lpstr>
      <vt:lpstr>Kaynak Kodlar</vt:lpstr>
      <vt:lpstr>Kaynak Kodlar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59</cp:revision>
  <dcterms:created xsi:type="dcterms:W3CDTF">2017-11-13T19:25:20Z</dcterms:created>
  <dcterms:modified xsi:type="dcterms:W3CDTF">2020-02-10T20:22:25Z</dcterms:modified>
</cp:coreProperties>
</file>