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5" r:id="rId9"/>
    <p:sldId id="263" r:id="rId10"/>
    <p:sldId id="264" r:id="rId11"/>
    <p:sldId id="266" r:id="rId12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37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1828800" y="3159760"/>
            <a:ext cx="457200" cy="1034129"/>
          </a:xfrm>
          <a:prstGeom prst="rect">
            <a:avLst/>
          </a:prstGeom>
          <a:noFill/>
        </p:spPr>
        <p:txBody>
          <a:bodyPr wrap="square" lIns="0" tIns="9144" rIns="0" bIns="9144" rtlCol="0" anchor="ctr" anchorCtr="0">
            <a:spAutoFit/>
          </a:bodyPr>
          <a:lstStyle/>
          <a:p>
            <a:r>
              <a:rPr lang="en-US" sz="6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77240" y="1219200"/>
            <a:ext cx="7543800" cy="2152650"/>
          </a:xfrm>
        </p:spPr>
        <p:txBody>
          <a:bodyPr>
            <a:noAutofit/>
          </a:bodyPr>
          <a:lstStyle>
            <a:lvl1pPr>
              <a:defRPr sz="6000">
                <a:solidFill>
                  <a:schemeClr val="tx1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33600" y="3375491"/>
            <a:ext cx="6172200" cy="685800"/>
          </a:xfrm>
        </p:spPr>
        <p:txBody>
          <a:bodyPr anchor="ctr"/>
          <a:lstStyle>
            <a:lvl1pPr marL="0" indent="0" algn="l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10.5.2020</a:t>
            </a:fld>
            <a:endParaRPr lang="tr-TR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133600" y="685801"/>
            <a:ext cx="5791200" cy="3505199"/>
          </a:xfrm>
        </p:spPr>
        <p:txBody>
          <a:bodyPr vert="eaVert" anchor="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10.5.2020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09600" y="609601"/>
            <a:ext cx="2133600" cy="5181600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895600" y="685801"/>
            <a:ext cx="5029200" cy="4572000"/>
          </a:xfrm>
        </p:spPr>
        <p:txBody>
          <a:bodyPr vert="eaVert" anchor="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10.5.2020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10.5.2020</a:t>
            </a:fld>
            <a:endParaRPr lang="tr-TR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4267200" y="4074497"/>
            <a:ext cx="457200" cy="1015663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0" y="4267368"/>
            <a:ext cx="3733800" cy="731520"/>
          </a:xfrm>
        </p:spPr>
        <p:txBody>
          <a:bodyPr anchor="ctr">
            <a:normAutofit/>
          </a:bodyPr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10.5.2020</a:t>
            </a:fld>
            <a:endParaRPr lang="tr-TR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286000" y="1905000"/>
            <a:ext cx="6035040" cy="2350008"/>
          </a:xfrm>
        </p:spPr>
        <p:txBody>
          <a:bodyPr/>
          <a:lstStyle>
            <a:lvl1pPr marL="0" algn="l" defTabSz="914400" rtl="0" eaLnBrk="1" latinLnBrk="0" hangingPunct="1">
              <a:spcBef>
                <a:spcPct val="0"/>
              </a:spcBef>
              <a:buNone/>
              <a:defRPr lang="en-US" sz="5400" b="0" kern="1200" cap="none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10.5.2020</a:t>
            </a:fld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>
          <a:xfrm>
            <a:off x="1344168" y="658368"/>
            <a:ext cx="3273552" cy="34290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4"/>
          </p:nvPr>
        </p:nvSpPr>
        <p:spPr>
          <a:xfrm>
            <a:off x="5029200" y="658368"/>
            <a:ext cx="3273552" cy="3432175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41120" y="661976"/>
            <a:ext cx="3273552" cy="639762"/>
          </a:xfrm>
        </p:spPr>
        <p:txBody>
          <a:bodyPr anchor="ctr">
            <a:noAutofit/>
          </a:bodyPr>
          <a:lstStyle>
            <a:lvl1pPr marL="0" indent="0">
              <a:buNone/>
              <a:defRPr sz="22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44168" y="1371600"/>
            <a:ext cx="3276600" cy="2743200"/>
          </a:xfrm>
        </p:spPr>
        <p:txBody>
          <a:bodyPr anchor="t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29200" y="661976"/>
            <a:ext cx="3273552" cy="639762"/>
          </a:xfrm>
        </p:spPr>
        <p:txBody>
          <a:bodyPr anchor="ctr">
            <a:noAutofit/>
          </a:bodyPr>
          <a:lstStyle>
            <a:lvl1pPr marL="0" indent="0">
              <a:buNone/>
              <a:defRPr sz="22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29200" y="1371600"/>
            <a:ext cx="3273552" cy="2743200"/>
          </a:xfrm>
        </p:spPr>
        <p:txBody>
          <a:bodyPr anchor="t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056640" y="520192"/>
            <a:ext cx="457200" cy="923330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4780280" y="520192"/>
            <a:ext cx="457200" cy="923330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10.5.2020</a:t>
            </a:fld>
            <a:endParaRPr lang="tr-TR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10.5.2020</a:t>
            </a:fld>
            <a:endParaRPr lang="tr-TR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10.5.2020</a:t>
            </a:fld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5328920" y="1774588"/>
            <a:ext cx="457200" cy="1231106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8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8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1"/>
            <a:ext cx="4343400" cy="3429000"/>
          </a:xfrm>
        </p:spPr>
        <p:txBody>
          <a:bodyPr anchor="ctr"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15000" y="685801"/>
            <a:ext cx="2590800" cy="3429000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10.5.2020</a:t>
            </a:fld>
            <a:endParaRPr lang="tr-TR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8" name="Title 1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219200" y="612775"/>
            <a:ext cx="6705600" cy="2546985"/>
          </a:xfrm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743200" y="3453047"/>
            <a:ext cx="5029200" cy="720804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435352" y="3331464"/>
            <a:ext cx="457200" cy="923330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10.5.2020</a:t>
            </a:fld>
            <a:endParaRPr lang="tr-TR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chemeClr val="accent6">
                  <a:lumMod val="50000"/>
                  <a:alpha val="36000"/>
                </a:schemeClr>
              </a:gs>
              <a:gs pos="100000">
                <a:schemeClr val="bg2">
                  <a:alpha val="1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 rot="19724275">
            <a:off x="1373221" y="1038440"/>
            <a:ext cx="7240620" cy="5706987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alpha val="7000"/>
                </a:schemeClr>
              </a:gs>
              <a:gs pos="58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 rot="17656910">
            <a:off x="-274211" y="1165875"/>
            <a:ext cx="5538472" cy="4480459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alpha val="8000"/>
                </a:schemeClr>
              </a:gs>
              <a:gs pos="58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 rot="19724275">
            <a:off x="3277955" y="116854"/>
            <a:ext cx="6479362" cy="4754757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alpha val="8000"/>
                </a:schemeClr>
              </a:gs>
              <a:gs pos="58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77240" y="4876800"/>
            <a:ext cx="7543800" cy="9144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33600" y="685801"/>
            <a:ext cx="6096000" cy="36575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5473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100">
                <a:solidFill>
                  <a:schemeClr val="tx1">
                    <a:alpha val="60000"/>
                  </a:schemeClr>
                </a:solidFill>
                <a:effectLst/>
              </a:defRPr>
            </a:lvl1pPr>
          </a:lstStyle>
          <a:p>
            <a:fld id="{A23720DD-5B6D-40BF-8493-A6B52D484E6B}" type="datetimeFigureOut">
              <a:rPr lang="tr-TR" smtClean="0"/>
              <a:t>10.5.2020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22960" y="6154738"/>
            <a:ext cx="45720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>
                <a:solidFill>
                  <a:schemeClr val="tx1">
                    <a:alpha val="60000"/>
                  </a:schemeClr>
                </a:solidFill>
                <a:effectLst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2960" y="5842000"/>
            <a:ext cx="2133600" cy="304800"/>
          </a:xfrm>
          <a:prstGeom prst="rect">
            <a:avLst/>
          </a:prstGeom>
        </p:spPr>
        <p:txBody>
          <a:bodyPr vert="horz" lIns="91440" tIns="45720" rIns="91440" bIns="9144" rtlCol="0" anchor="b"/>
          <a:lstStyle>
            <a:lvl1pPr algn="l">
              <a:defRPr sz="1600">
                <a:solidFill>
                  <a:schemeClr val="tx1">
                    <a:alpha val="60000"/>
                  </a:schemeClr>
                </a:solidFill>
                <a:effectLst/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56032" algn="l" defTabSz="914400" rtl="0" eaLnBrk="1" latinLnBrk="0" hangingPunct="1">
        <a:spcBef>
          <a:spcPct val="20000"/>
        </a:spcBef>
        <a:spcAft>
          <a:spcPts val="0"/>
        </a:spcAft>
        <a:buSzPct val="60000"/>
        <a:buFont typeface="Wingdings" pitchFamily="2" charset="2"/>
        <a:buChar char=""/>
        <a:defRPr sz="21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1pPr>
      <a:lvl2pPr marL="64008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"/>
        <a:defRPr sz="19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2pPr>
      <a:lvl3pPr marL="100584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"/>
        <a:defRPr sz="17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3pPr>
      <a:lvl4pPr marL="137160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"/>
        <a:defRPr sz="16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4pPr>
      <a:lvl5pPr marL="164592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"/>
        <a:defRPr sz="15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5pPr>
      <a:lvl6pPr marL="196596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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6pPr>
      <a:lvl7pPr marL="224028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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7pPr>
      <a:lvl8pPr marL="251460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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8pPr>
      <a:lvl9pPr marL="283464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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Yöneticiliğin Kuralları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3954617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Sürtüşmlere</a:t>
            </a:r>
            <a:r>
              <a:rPr lang="tr-TR" dirty="0" smtClean="0"/>
              <a:t> duyarlı olun</a:t>
            </a:r>
            <a:endParaRPr lang="tr-TR" dirty="0"/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Kural </a:t>
            </a:r>
            <a:r>
              <a:rPr lang="tr-TR" dirty="0" smtClean="0"/>
              <a:t>19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8725781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Güzel bir atmosfer yaratın</a:t>
            </a:r>
            <a:endParaRPr lang="tr-TR" dirty="0"/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/>
              <a:t>Kural </a:t>
            </a:r>
            <a:r>
              <a:rPr lang="tr-TR" dirty="0" smtClean="0"/>
              <a:t>20</a:t>
            </a: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964124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Sınırları kabullenin</a:t>
            </a:r>
            <a:endParaRPr lang="tr-TR" dirty="0"/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Kural </a:t>
            </a:r>
            <a:r>
              <a:rPr lang="tr-TR" dirty="0" smtClean="0"/>
              <a:t>11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045279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İnsanları cesaretlendirin</a:t>
            </a:r>
            <a:endParaRPr lang="tr-TR" dirty="0"/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/>
              <a:t>Kural </a:t>
            </a:r>
            <a:r>
              <a:rPr lang="tr-TR" b="1" dirty="0" smtClean="0"/>
              <a:t>12</a:t>
            </a:r>
            <a:r>
              <a:rPr lang="tr-TR" b="1" dirty="0"/>
              <a:t/>
            </a:r>
            <a:br>
              <a:rPr lang="tr-TR" b="1" dirty="0"/>
            </a:b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40310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Doğru kişileri bulun</a:t>
            </a:r>
            <a:endParaRPr lang="tr-TR" dirty="0"/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Kural </a:t>
            </a:r>
            <a:r>
              <a:rPr lang="tr-TR" dirty="0" smtClean="0"/>
              <a:t>13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963768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Sorumluluğu üzerinize alın</a:t>
            </a:r>
            <a:endParaRPr lang="tr-TR" dirty="0"/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Kural </a:t>
            </a:r>
            <a:r>
              <a:rPr lang="tr-TR" dirty="0" smtClean="0"/>
              <a:t>14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976104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Yeri geldiğinde ekibin hakkını teslim edin</a:t>
            </a:r>
            <a:endParaRPr lang="tr-TR" dirty="0"/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Kural </a:t>
            </a:r>
            <a:r>
              <a:rPr lang="tr-TR" dirty="0" smtClean="0"/>
              <a:t>15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5346860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Ekibinize en iyi kaynakları sunun</a:t>
            </a:r>
            <a:endParaRPr lang="tr-TR" dirty="0"/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Kural </a:t>
            </a:r>
            <a:r>
              <a:rPr lang="tr-TR" dirty="0" smtClean="0"/>
              <a:t>16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8969154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Kutlayın</a:t>
            </a:r>
            <a:endParaRPr lang="tr-TR" dirty="0"/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Kural </a:t>
            </a:r>
            <a:r>
              <a:rPr lang="tr-TR" dirty="0" smtClean="0"/>
              <a:t>17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9142697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Her şeyin kaydını tutun.</a:t>
            </a:r>
            <a:endParaRPr lang="tr-TR" dirty="0"/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Kural </a:t>
            </a:r>
            <a:r>
              <a:rPr lang="tr-TR" dirty="0" smtClean="0"/>
              <a:t>18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18290632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oğal">
  <a:themeElements>
    <a:clrScheme name="Doğal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629DD1"/>
      </a:accent1>
      <a:accent2>
        <a:srgbClr val="297FD5"/>
      </a:accent2>
      <a:accent3>
        <a:srgbClr val="7F8FA9"/>
      </a:accent3>
      <a:accent4>
        <a:srgbClr val="4A66AC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Doğal">
      <a:maj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Doğal">
      <a: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48000">
              <a:schemeClr val="phClr">
                <a:tint val="54000"/>
                <a:satMod val="140000"/>
              </a:schemeClr>
            </a:gs>
            <a:gs pos="100000">
              <a:schemeClr val="phClr">
                <a:tint val="24000"/>
                <a:satMod val="260000"/>
              </a:schemeClr>
            </a:gs>
          </a:gsLst>
          <a:lin ang="1620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48000"/>
                <a:satMod val="180000"/>
                <a:lumMod val="94000"/>
              </a:schemeClr>
            </a:gs>
            <a:gs pos="100000">
              <a:schemeClr val="phClr">
                <a:shade val="48000"/>
                <a:satMod val="180000"/>
                <a:lumMod val="94000"/>
              </a:schemeClr>
            </a:gs>
          </a:gsLst>
          <a:lin ang="4140000" scaled="1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12700" dir="5400000" sx="102000" sy="102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762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19800000"/>
            </a:lightRig>
          </a:scene3d>
          <a:sp3d prstMaterial="metal">
            <a:bevelT w="38100" h="38100"/>
          </a:sp3d>
        </a:effectStyle>
        <a:effectStyle>
          <a:effectLst>
            <a:outerShdw blurRad="114300" dist="114300" dir="5400000" rotWithShape="0">
              <a:srgbClr val="000000">
                <a:alpha val="7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plastic"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5000"/>
              </a:schemeClr>
            </a:gs>
            <a:gs pos="100000">
              <a:schemeClr val="phClr">
                <a:shade val="40000"/>
                <a:satMod val="18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4000"/>
                <a:satMod val="280000"/>
              </a:schemeClr>
              <a:schemeClr val="phClr">
                <a:tint val="60000"/>
                <a:satMod val="12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Elemental</Template>
  <TotalTime>5</TotalTime>
  <Words>56</Words>
  <Application>Microsoft Office PowerPoint</Application>
  <PresentationFormat>Ekran Gösterisi (4:3)</PresentationFormat>
  <Paragraphs>21</Paragraphs>
  <Slides>11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12" baseType="lpstr">
      <vt:lpstr>Doğal</vt:lpstr>
      <vt:lpstr>Yöneticiliğin Kuralları</vt:lpstr>
      <vt:lpstr>Kural 11</vt:lpstr>
      <vt:lpstr>Kural 12 </vt:lpstr>
      <vt:lpstr>Kural 13</vt:lpstr>
      <vt:lpstr>Kural 14</vt:lpstr>
      <vt:lpstr>Kural 15</vt:lpstr>
      <vt:lpstr>Kural 16</vt:lpstr>
      <vt:lpstr>Kural 17</vt:lpstr>
      <vt:lpstr>Kural 18</vt:lpstr>
      <vt:lpstr>Kural 19</vt:lpstr>
      <vt:lpstr>Kural 20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Yöneticiliğin Kuralları</dc:title>
  <dc:creator>Velittin Balcı</dc:creator>
  <cp:lastModifiedBy>win</cp:lastModifiedBy>
  <cp:revision>2</cp:revision>
  <dcterms:created xsi:type="dcterms:W3CDTF">2020-05-10T19:48:38Z</dcterms:created>
  <dcterms:modified xsi:type="dcterms:W3CDTF">2020-05-10T20:07:27Z</dcterms:modified>
</cp:coreProperties>
</file>