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Yöneticiliğin Kuralları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546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Sürtüşmlere</a:t>
            </a:r>
            <a:r>
              <a:rPr lang="tr-TR" dirty="0" smtClean="0"/>
              <a:t> duyarlı olun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</a:t>
            </a:r>
            <a:r>
              <a:rPr lang="tr-TR" dirty="0" smtClean="0"/>
              <a:t>19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725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Güzel bir atmosfer yaratın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Kural </a:t>
            </a:r>
            <a:r>
              <a:rPr lang="tr-TR" dirty="0" smtClean="0"/>
              <a:t>20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6412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Sınırları kabullenin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</a:t>
            </a:r>
            <a:r>
              <a:rPr lang="tr-TR" dirty="0" smtClean="0"/>
              <a:t>11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4527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İnsanları cesaretlendirin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Kural </a:t>
            </a:r>
            <a:r>
              <a:rPr lang="tr-TR" b="1" dirty="0" smtClean="0"/>
              <a:t>12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031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Doğru kişileri bulun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</a:t>
            </a:r>
            <a:r>
              <a:rPr lang="tr-TR" dirty="0" smtClean="0"/>
              <a:t>13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6376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Sorumluluğu üzerinize alın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</a:t>
            </a:r>
            <a:r>
              <a:rPr lang="tr-TR" dirty="0" smtClean="0"/>
              <a:t>14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7610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Yeri geldiğinde ekibin hakkını teslim edin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</a:t>
            </a:r>
            <a:r>
              <a:rPr lang="tr-TR" dirty="0" smtClean="0"/>
              <a:t>15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4686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Ekibinize en iyi kaynakları sunun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</a:t>
            </a:r>
            <a:r>
              <a:rPr lang="tr-TR" dirty="0" smtClean="0"/>
              <a:t>16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9691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Kutlayın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</a:t>
            </a:r>
            <a:r>
              <a:rPr lang="tr-TR" dirty="0" smtClean="0"/>
              <a:t>17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1426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şeyin kaydını tutun.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</a:t>
            </a:r>
            <a:r>
              <a:rPr lang="tr-TR" dirty="0" smtClean="0"/>
              <a:t>18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2906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oğal">
  <a:themeElements>
    <a:clrScheme name="Doğ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oğ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oğ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</TotalTime>
  <Words>56</Words>
  <Application>Microsoft Office PowerPoint</Application>
  <PresentationFormat>Ekran Gösterisi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Doğal</vt:lpstr>
      <vt:lpstr>Yöneticiliğin Kuralları</vt:lpstr>
      <vt:lpstr>Kural 11</vt:lpstr>
      <vt:lpstr>Kural 12 </vt:lpstr>
      <vt:lpstr>Kural 13</vt:lpstr>
      <vt:lpstr>Kural 14</vt:lpstr>
      <vt:lpstr>Kural 15</vt:lpstr>
      <vt:lpstr>Kural 16</vt:lpstr>
      <vt:lpstr>Kural 17</vt:lpstr>
      <vt:lpstr>Kural 18</vt:lpstr>
      <vt:lpstr>Kural 19</vt:lpstr>
      <vt:lpstr>Kural 20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Yöneticiliğin Kuralları</dc:title>
  <dc:creator>Velittin Balcı</dc:creator>
  <cp:lastModifiedBy>win</cp:lastModifiedBy>
  <cp:revision>2</cp:revision>
  <dcterms:created xsi:type="dcterms:W3CDTF">2020-05-10T19:48:38Z</dcterms:created>
  <dcterms:modified xsi:type="dcterms:W3CDTF">2020-05-10T20:07:27Z</dcterms:modified>
</cp:coreProperties>
</file>