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1"/>
  </p:notesMasterIdLst>
  <p:sldIdLst>
    <p:sldId id="256" r:id="rId3"/>
    <p:sldId id="296" r:id="rId4"/>
    <p:sldId id="301" r:id="rId5"/>
    <p:sldId id="299" r:id="rId6"/>
    <p:sldId id="298" r:id="rId7"/>
    <p:sldId id="300" r:id="rId8"/>
    <p:sldId id="297" r:id="rId9"/>
    <p:sldId id="302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75" autoAdjust="0"/>
  </p:normalViewPr>
  <p:slideViewPr>
    <p:cSldViewPr>
      <p:cViewPr varScale="1">
        <p:scale>
          <a:sx n="63" d="100"/>
          <a:sy n="63" d="100"/>
        </p:scale>
        <p:origin x="49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8A289D-16B0-4FE4-8F92-7E7629926742}" type="datetimeFigureOut">
              <a:rPr lang="tr-TR" smtClean="0"/>
              <a:pPr/>
              <a:t>12.02.2018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7060B-B066-489A-B483-F802301B2F65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4946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7060B-B066-489A-B483-F802301B2F65}" type="slidenum">
              <a:rPr lang="tr-TR" smtClean="0"/>
              <a:pPr/>
              <a:t>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5766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9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3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1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5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2636913"/>
            <a:ext cx="9108504" cy="316835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8000"/>
                  <a:lumOff val="2000"/>
                  <a:alpha val="0"/>
                </a:schemeClr>
              </a:gs>
              <a:gs pos="50000">
                <a:schemeClr val="bg1">
                  <a:alpha val="48000"/>
                </a:schemeClr>
              </a:gs>
              <a:gs pos="100000">
                <a:schemeClr val="bg1">
                  <a:alpha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" y="2789928"/>
            <a:ext cx="8460432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tr-TR" altLang="ko-KR" sz="3600" b="1" dirty="0">
                <a:latin typeface="Arial" pitchFamily="34" charset="0"/>
                <a:ea typeface="맑은 고딕" pitchFamily="50" charset="-127"/>
                <a:cs typeface="Arial" pitchFamily="34" charset="0"/>
              </a:rPr>
              <a:t>İş hukukunda üçlü iş ilişkilerinin türlerinin kısaca ele alınması ve asıl işveren-alt işveren ilişkisinin tanımı, niteliği, bu ilişkinin kurulabilmesi için gerekli olan koşullar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19672" y="332656"/>
            <a:ext cx="7488832" cy="6408711"/>
          </a:xfrm>
        </p:spPr>
        <p:txBody>
          <a:bodyPr/>
          <a:lstStyle/>
          <a:p>
            <a:r>
              <a:rPr lang="tr-TR" sz="5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Derste incelenecek üçlü iş ilişkisi türleri</a:t>
            </a:r>
            <a:endParaRPr lang="tr-TR" sz="5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ASIL İŞ VEREN-ALT İŞVEREN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ÖDÜNÇ İŞ İLİŞKİSİ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İŞYERİNİN DEVRİ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 SÖZLEŞMESİNİN DEVRİ</a:t>
            </a:r>
          </a:p>
        </p:txBody>
      </p:sp>
    </p:spTree>
    <p:extLst>
      <p:ext uri="{BB962C8B-B14F-4D97-AF65-F5344CB8AC3E}">
        <p14:creationId xmlns:p14="http://schemas.microsoft.com/office/powerpoint/2010/main" val="3417946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19672" y="116632"/>
            <a:ext cx="7200800" cy="6069354"/>
          </a:xfrm>
        </p:spPr>
        <p:txBody>
          <a:bodyPr wrap="square">
            <a:spAutoFit/>
          </a:bodyPr>
          <a:lstStyle/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Asıl İşveren – Alt İşveren İlişkisinin Tanımı</a:t>
            </a: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işverenden, </a:t>
            </a:r>
          </a:p>
          <a:p>
            <a:pPr algn="just">
              <a:spcBef>
                <a:spcPts val="0"/>
              </a:spcBef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işyerinde yürüttüğü mal veya hizmet üretimine ilişkin yardımcı işlerinde </a:t>
            </a:r>
          </a:p>
          <a:p>
            <a:pPr algn="just">
              <a:spcBef>
                <a:spcPts val="0"/>
              </a:spcBef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asıl işin bir bölümünde işletmenin ve işin gereği ile teknolojik nedenlerle uzmanlık </a:t>
            </a:r>
          </a:p>
          <a:p>
            <a:pPr algn="just">
              <a:spcBef>
                <a:spcPts val="0"/>
              </a:spcBef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gerektiren işlerde iş alan ve bu iş için </a:t>
            </a:r>
          </a:p>
          <a:p>
            <a:pPr algn="just">
              <a:spcBef>
                <a:spcPts val="0"/>
              </a:spcBef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görevlendirdiği işçilerini sadece bu işyerinde</a:t>
            </a:r>
          </a:p>
          <a:p>
            <a:pPr algn="just">
              <a:spcBef>
                <a:spcPts val="0"/>
              </a:spcBef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aldığı işte çalıştıran diğer işveren ile iş aldığı </a:t>
            </a:r>
          </a:p>
          <a:p>
            <a:pPr algn="just">
              <a:spcBef>
                <a:spcPts val="0"/>
              </a:spcBef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işveren arasında kurulan ilişkiye asıl </a:t>
            </a:r>
          </a:p>
          <a:p>
            <a:pPr algn="just">
              <a:spcBef>
                <a:spcPts val="0"/>
              </a:spcBef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işveren-alt işveren ilişkisi denir. </a:t>
            </a: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879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19672" y="404665"/>
            <a:ext cx="7524328" cy="6192688"/>
          </a:xfrm>
        </p:spPr>
        <p:txBody>
          <a:bodyPr/>
          <a:lstStyle/>
          <a:p>
            <a:r>
              <a:rPr lang="tr-TR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 İŞYERİNDE İŞÇİ </a:t>
            </a:r>
          </a:p>
          <a:p>
            <a:r>
              <a:rPr lang="tr-TR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ÇALIŞTIRAN ASIL İŞVEREN</a:t>
            </a:r>
          </a:p>
          <a:p>
            <a:r>
              <a:rPr lang="tr-TR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BULUNMALIDIR</a:t>
            </a:r>
          </a:p>
          <a:p>
            <a:endParaRPr lang="tr-TR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*İşin tamamının başkasına verilmesi, </a:t>
            </a:r>
          </a:p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anahtar teslimi iş, asıl işveren – alt işveren ilişkisi oluşturmaz.</a:t>
            </a:r>
          </a:p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Not: Alt işverenin de işçi çalıştırması</a:t>
            </a:r>
          </a:p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gerekir. İşi tek başına üstlenen bir kişi</a:t>
            </a:r>
          </a:p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alt işveren değildir.</a:t>
            </a:r>
          </a:p>
        </p:txBody>
      </p:sp>
    </p:spTree>
    <p:extLst>
      <p:ext uri="{BB962C8B-B14F-4D97-AF65-F5344CB8AC3E}">
        <p14:creationId xmlns:p14="http://schemas.microsoft.com/office/powerpoint/2010/main" val="1543888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          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19672" y="116632"/>
            <a:ext cx="7416824" cy="626469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 İŞİN ASIL İŞVERENE AİT </a:t>
            </a:r>
          </a:p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İŞYERİNDE YAPILMASI GEREKİR</a:t>
            </a:r>
          </a:p>
          <a:p>
            <a:pPr>
              <a:spcBef>
                <a:spcPts val="0"/>
              </a:spcBef>
            </a:pPr>
            <a:endParaRPr lang="tr-TR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*İşin alınarak başka bir yerde üretim yapılması (fason iş) alt işveren ilişkisi </a:t>
            </a:r>
          </a:p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oluşturmaz.</a:t>
            </a:r>
          </a:p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*Asıl işverenin işyeri coğrafi olarak sınırlı düşünülmemelidir. Örneğin çalışanların </a:t>
            </a:r>
          </a:p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servisle işe getirilip götürülmesi de </a:t>
            </a:r>
          </a:p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alt işveren ilişkisi oluşturabilir.</a:t>
            </a:r>
          </a:p>
        </p:txBody>
      </p:sp>
    </p:spTree>
    <p:extLst>
      <p:ext uri="{BB962C8B-B14F-4D97-AF65-F5344CB8AC3E}">
        <p14:creationId xmlns:p14="http://schemas.microsoft.com/office/powerpoint/2010/main" val="509559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91680" y="116632"/>
            <a:ext cx="7344816" cy="6741367"/>
          </a:xfrm>
        </p:spPr>
        <p:txBody>
          <a:bodyPr/>
          <a:lstStyle/>
          <a:p>
            <a:endParaRPr lang="tr-TR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3) ALINAN İŞ ASIL İŞYERİNDEKİ </a:t>
            </a:r>
          </a:p>
          <a:p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MAL VEYA HİZMET ÜRETİMİNE</a:t>
            </a:r>
          </a:p>
          <a:p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İLİŞKİN  OLMALIDIR.</a:t>
            </a:r>
          </a:p>
          <a:p>
            <a:endParaRPr lang="tr-TR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*Örneğin bir ekmek fabrikasının çatısının onarım işi asıl işveren alt işveren ilişkisi</a:t>
            </a:r>
          </a:p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oluşturmaz.</a:t>
            </a:r>
          </a:p>
          <a:p>
            <a:endParaRPr lang="tr-TR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692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91680" y="116632"/>
            <a:ext cx="7344816" cy="6696743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4) ASIL İŞİN BİR BÖLÜMÜNÜN </a:t>
            </a:r>
          </a:p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VERİLMESİ DURUMUNDA: İŞLETMENİN VE İŞİN GEREĞİ İLE</a:t>
            </a:r>
          </a:p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TEKNOLOJİK NEDENLERLE </a:t>
            </a:r>
          </a:p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UZMANLIK GEREKTİREN BİR </a:t>
            </a:r>
          </a:p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 OLMASI</a:t>
            </a:r>
          </a:p>
          <a:p>
            <a:pPr>
              <a:spcBef>
                <a:spcPts val="0"/>
              </a:spcBef>
            </a:pPr>
            <a:endParaRPr lang="tr-TR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*YARDIMCI İŞLER BAKIMINDAN</a:t>
            </a:r>
          </a:p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İŞLER BİR SINIRLAMA </a:t>
            </a:r>
          </a:p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BULUNMAKSIZIN ALT İŞVERENE </a:t>
            </a:r>
          </a:p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VERİLEBİLİR.</a:t>
            </a:r>
          </a:p>
        </p:txBody>
      </p:sp>
    </p:spTree>
    <p:extLst>
      <p:ext uri="{BB962C8B-B14F-4D97-AF65-F5344CB8AC3E}">
        <p14:creationId xmlns:p14="http://schemas.microsoft.com/office/powerpoint/2010/main" val="2782957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19672" y="260648"/>
            <a:ext cx="7416824" cy="6408711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5) ALT İŞVEREN İŞÇİLERİNİN</a:t>
            </a:r>
          </a:p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MÜNHASIRAN ASIL İŞVERENİN </a:t>
            </a:r>
          </a:p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İŞYERİNDE ÇALIŞTIRILMASI</a:t>
            </a:r>
          </a:p>
          <a:p>
            <a:pPr>
              <a:spcBef>
                <a:spcPts val="0"/>
              </a:spcBef>
            </a:pPr>
            <a:endParaRPr lang="tr-TR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*Alt işveren işçilerinin bir kısmının başka yerlerde de çalıştırılması asıl işveren alt </a:t>
            </a:r>
          </a:p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işveren ilişkisinin kurulmasını </a:t>
            </a:r>
          </a:p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engellemez; sadece bu işçiler yönünden </a:t>
            </a:r>
          </a:p>
          <a:p>
            <a:pPr>
              <a:spcBef>
                <a:spcPts val="0"/>
              </a:spcBef>
            </a:pPr>
            <a:r>
              <a:rPr lang="tr-T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müteselsil sorumluluk doğmaz.</a:t>
            </a:r>
          </a:p>
        </p:txBody>
      </p:sp>
    </p:spTree>
    <p:extLst>
      <p:ext uri="{BB962C8B-B14F-4D97-AF65-F5344CB8AC3E}">
        <p14:creationId xmlns:p14="http://schemas.microsoft.com/office/powerpoint/2010/main" val="3585258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1798</TotalTime>
  <Words>299</Words>
  <Application>Microsoft Office PowerPoint</Application>
  <PresentationFormat>Ekran Gösterisi (4:3)</PresentationFormat>
  <Paragraphs>62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맑은 고딕</vt:lpstr>
      <vt:lpstr>Arial</vt:lpstr>
      <vt:lpstr>Calibri</vt:lpstr>
      <vt:lpstr>Times New Roman</vt:lpstr>
      <vt:lpstr>Office Theme</vt:lpstr>
      <vt:lpstr>Custom Design</vt:lpstr>
      <vt:lpstr>PowerPoint Sunusu</vt:lpstr>
      <vt:lpstr>PowerPoint Sunusu</vt:lpstr>
      <vt:lpstr>PowerPoint Sunusu</vt:lpstr>
      <vt:lpstr>PowerPoint Sunusu</vt:lpstr>
      <vt:lpstr>           </vt:lpstr>
      <vt:lpstr>PowerPoint Sunusu</vt:lpstr>
      <vt:lpstr>PowerPoint Sunusu</vt:lpstr>
      <vt:lpstr>PowerPoint Sunusu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Çağla Erdoğan</cp:lastModifiedBy>
  <cp:revision>306</cp:revision>
  <dcterms:created xsi:type="dcterms:W3CDTF">2014-04-01T16:35:38Z</dcterms:created>
  <dcterms:modified xsi:type="dcterms:W3CDTF">2018-02-11T21:41:56Z</dcterms:modified>
</cp:coreProperties>
</file>