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96" r:id="rId4"/>
    <p:sldId id="301" r:id="rId5"/>
    <p:sldId id="299" r:id="rId6"/>
    <p:sldId id="298" r:id="rId7"/>
    <p:sldId id="300" r:id="rId8"/>
    <p:sldId id="297" r:id="rId9"/>
    <p:sldId id="30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3" d="100"/>
          <a:sy n="63" d="100"/>
        </p:scale>
        <p:origin x="4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7060B-B066-489A-B483-F802301B2F65}" type="slidenum">
              <a:rPr lang="tr-TR" smtClean="0"/>
              <a:pPr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576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" y="2789928"/>
            <a:ext cx="8460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İş hukukunda üçlü iş ilişkilerinin türlerinin kısaca ele alınması ve asıl işveren-alt işveren ilişkisinin tanımı, niteliği, bu ilişkinin kurulabilmesi için gerekli olan koşullar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332656"/>
            <a:ext cx="7488832" cy="6408711"/>
          </a:xfrm>
        </p:spPr>
        <p:txBody>
          <a:bodyPr/>
          <a:lstStyle/>
          <a:p>
            <a:r>
              <a:rPr lang="tr-TR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Derste incelenecek üçlü iş ilişkisi türleri</a:t>
            </a:r>
            <a:endParaRPr lang="tr-TR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ASIL İŞ VEREN-ALT İŞVEREN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ÖDÜNÇ İŞ İLİŞKİSİ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İŞYERİNİN DEVRİ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SÖZLEŞMESİNİN DEVRİ</a:t>
            </a:r>
          </a:p>
        </p:txBody>
      </p:sp>
    </p:spTree>
    <p:extLst>
      <p:ext uri="{BB962C8B-B14F-4D97-AF65-F5344CB8AC3E}">
        <p14:creationId xmlns:p14="http://schemas.microsoft.com/office/powerpoint/2010/main" val="34179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16632"/>
            <a:ext cx="7200800" cy="6069354"/>
          </a:xfrm>
        </p:spPr>
        <p:txBody>
          <a:bodyPr wrap="square">
            <a:spAutoFit/>
          </a:bodyPr>
          <a:lstStyle/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Asıl İşveren – Alt İşveren İlişkisinin Tanımı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işverenden,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işyerinde yürüttüğü mal veya hizmet üretimine ilişkin yardımcı işlerinde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asıl işin bir bölümünde işletmenin ve işin gereği ile teknolojik nedenlerle uzmanlık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gerektiren işlerde iş alan ve bu iş için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görevlendirdiği işçilerini sadece bu işyerinde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aldığı işte çalıştıran diğer işveren ile iş aldığı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 arasında kurulan ilişkiye asıl </a:t>
            </a:r>
          </a:p>
          <a:p>
            <a:pPr algn="just">
              <a:spcBef>
                <a:spcPts val="0"/>
              </a:spcBef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işveren-alt işveren ilişkisi denir. </a:t>
            </a: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7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404665"/>
            <a:ext cx="7524328" cy="6192688"/>
          </a:xfrm>
        </p:spPr>
        <p:txBody>
          <a:bodyPr/>
          <a:lstStyle/>
          <a:p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İŞYERİNDE İŞÇİ </a:t>
            </a:r>
          </a:p>
          <a:p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ÇALIŞTIRAN ASIL İŞVEREN</a:t>
            </a:r>
          </a:p>
          <a:p>
            <a:r>
              <a:rPr lang="tr-TR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BULUNMALIDIR</a:t>
            </a:r>
          </a:p>
          <a:p>
            <a:endParaRPr lang="tr-TR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*İşin tamamının başkasına verilmesi,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anahtar teslimi iş, asıl işveren – alt işveren ilişkisi oluşturmaz.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Not: Alt işverenin de işçi çalıştırması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gerekir. İşi tek başına üstlenen bir kişi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 değildir.</a:t>
            </a:r>
          </a:p>
        </p:txBody>
      </p:sp>
    </p:spTree>
    <p:extLst>
      <p:ext uri="{BB962C8B-B14F-4D97-AF65-F5344CB8AC3E}">
        <p14:creationId xmlns:p14="http://schemas.microsoft.com/office/powerpoint/2010/main" val="154388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16632"/>
            <a:ext cx="7416824" cy="62646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İŞİN ASIL İŞVERENE AİT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İŞYERİNDE YAPILMASI GEREKİR</a:t>
            </a:r>
          </a:p>
          <a:p>
            <a:pPr>
              <a:spcBef>
                <a:spcPts val="0"/>
              </a:spcBef>
            </a:pPr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*İşin alınarak başka bir yerde üretim yapılması (fason iş) alt işveren ilişkisi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oluşturmaz.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*Asıl işverenin işyeri coğrafi olarak sınırlı düşünülmemelidir. Örneğin çalışanların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servisle işe getirilip götürülmesi de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 işveren ilişkisi oluşturabilir.</a:t>
            </a:r>
          </a:p>
        </p:txBody>
      </p:sp>
    </p:spTree>
    <p:extLst>
      <p:ext uri="{BB962C8B-B14F-4D97-AF65-F5344CB8AC3E}">
        <p14:creationId xmlns:p14="http://schemas.microsoft.com/office/powerpoint/2010/main" val="509559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116632"/>
            <a:ext cx="7344816" cy="6741367"/>
          </a:xfrm>
        </p:spPr>
        <p:txBody>
          <a:bodyPr/>
          <a:lstStyle/>
          <a:p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ALINAN İŞ ASIL İŞYERİNDEKİ </a:t>
            </a:r>
          </a:p>
          <a:p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 VEYA HİZMET ÜRETİMİNE</a:t>
            </a:r>
          </a:p>
          <a:p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İLİŞKİN  OLMALIDIR.</a:t>
            </a:r>
          </a:p>
          <a:p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*Örneğin bir ekmek fabrikasının çatısının onarım işi asıl işveren alt işveren ilişkisi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oluşturmaz.</a:t>
            </a:r>
          </a:p>
          <a:p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69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116632"/>
            <a:ext cx="7344816" cy="669674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ASIL İŞİN BİR BÖLÜMÜNÜN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VERİLMESİ DURUMUNDA: İŞLETMENİN VE İŞİN GEREĞİ İLE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TEKNOLOJİK NEDENLERLE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UZMANLIK GEREKTİREN BİR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 OLMASI</a:t>
            </a:r>
          </a:p>
          <a:p>
            <a:pPr>
              <a:spcBef>
                <a:spcPts val="0"/>
              </a:spcBef>
            </a:pPr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*YARDIMCI İŞLER BAKIMINDAN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İŞLER BİR SINIRLAMA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BULUNMAKSIZIN ALT İŞVERENE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VERİLEBİLİR.</a:t>
            </a:r>
          </a:p>
        </p:txBody>
      </p:sp>
    </p:spTree>
    <p:extLst>
      <p:ext uri="{BB962C8B-B14F-4D97-AF65-F5344CB8AC3E}">
        <p14:creationId xmlns:p14="http://schemas.microsoft.com/office/powerpoint/2010/main" val="278295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260648"/>
            <a:ext cx="7416824" cy="640871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ALT İŞVEREN İŞÇİLERİNİN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MÜNHASIRAN ASIL İŞVERENİN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İŞYERİNDE ÇALIŞTIRILMASI</a:t>
            </a:r>
          </a:p>
          <a:p>
            <a:pPr>
              <a:spcBef>
                <a:spcPts val="0"/>
              </a:spcBef>
            </a:pPr>
            <a:endParaRPr lang="tr-T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*Alt işveren işçilerinin bir kısmının başka yerlerde de çalıştırılması asıl işveren alt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 ilişkisinin kurulmasını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engellemez; sadece bu işçiler yönünden </a:t>
            </a:r>
          </a:p>
          <a:p>
            <a:pPr>
              <a:spcBef>
                <a:spcPts val="0"/>
              </a:spcBef>
            </a:pPr>
            <a:r>
              <a:rPr lang="tr-T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 sorumluluk doğmaz.</a:t>
            </a:r>
          </a:p>
        </p:txBody>
      </p:sp>
    </p:spTree>
    <p:extLst>
      <p:ext uri="{BB962C8B-B14F-4D97-AF65-F5344CB8AC3E}">
        <p14:creationId xmlns:p14="http://schemas.microsoft.com/office/powerpoint/2010/main" val="358525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299</Words>
  <Application>Microsoft Office PowerPoint</Application>
  <PresentationFormat>Ekran Gösterisi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Office Theme</vt:lpstr>
      <vt:lpstr>Custom Design</vt:lpstr>
      <vt:lpstr>PowerPoint Sunusu</vt:lpstr>
      <vt:lpstr>PowerPoint Sunusu</vt:lpstr>
      <vt:lpstr>PowerPoint Sunusu</vt:lpstr>
      <vt:lpstr>PowerPoint Sunusu</vt:lpstr>
      <vt:lpstr>           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306</cp:revision>
  <dcterms:created xsi:type="dcterms:W3CDTF">2014-04-01T16:35:38Z</dcterms:created>
  <dcterms:modified xsi:type="dcterms:W3CDTF">2018-02-11T21:41:56Z</dcterms:modified>
</cp:coreProperties>
</file>