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8B459F9-57BC-499F-8C9C-BA79508E74ED}"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4241874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B459F9-57BC-499F-8C9C-BA79508E74ED}"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60665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B459F9-57BC-499F-8C9C-BA79508E74ED}"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2022310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B459F9-57BC-499F-8C9C-BA79508E74ED}"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34792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8B459F9-57BC-499F-8C9C-BA79508E74ED}"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2268713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8B459F9-57BC-499F-8C9C-BA79508E74ED}"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43880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8B459F9-57BC-499F-8C9C-BA79508E74ED}"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422829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8B459F9-57BC-499F-8C9C-BA79508E74ED}"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9780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8B459F9-57BC-499F-8C9C-BA79508E74ED}"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641248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8B459F9-57BC-499F-8C9C-BA79508E74ED}"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879306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8B459F9-57BC-499F-8C9C-BA79508E74ED}"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41B4702-EC79-4A2B-9107-B78E12B79ECA}" type="slidenum">
              <a:rPr lang="tr-TR" smtClean="0"/>
              <a:t>‹#›</a:t>
            </a:fld>
            <a:endParaRPr lang="tr-TR"/>
          </a:p>
        </p:txBody>
      </p:sp>
    </p:spTree>
    <p:extLst>
      <p:ext uri="{BB962C8B-B14F-4D97-AF65-F5344CB8AC3E}">
        <p14:creationId xmlns:p14="http://schemas.microsoft.com/office/powerpoint/2010/main" val="3749962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459F9-57BC-499F-8C9C-BA79508E74ED}"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B4702-EC79-4A2B-9107-B78E12B79ECA}" type="slidenum">
              <a:rPr lang="tr-TR" smtClean="0"/>
              <a:t>‹#›</a:t>
            </a:fld>
            <a:endParaRPr lang="tr-TR"/>
          </a:p>
        </p:txBody>
      </p:sp>
    </p:spTree>
    <p:extLst>
      <p:ext uri="{BB962C8B-B14F-4D97-AF65-F5344CB8AC3E}">
        <p14:creationId xmlns:p14="http://schemas.microsoft.com/office/powerpoint/2010/main" val="158074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agyarora.com/magyar/literatur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err="1" smtClean="0"/>
              <a:t>Kosztolányi</a:t>
            </a:r>
            <a:r>
              <a:rPr lang="tr-TR" b="1" dirty="0" smtClean="0"/>
              <a:t> </a:t>
            </a:r>
            <a:r>
              <a:rPr lang="tr-TR" b="1" dirty="0" err="1" smtClean="0"/>
              <a:t>Dezső</a:t>
            </a:r>
            <a:r>
              <a:rPr lang="tr-TR" b="1" dirty="0" smtClean="0"/>
              <a:t> (1885-1936)</a:t>
            </a:r>
            <a:endParaRPr lang="tr-TR" b="1" dirty="0"/>
          </a:p>
        </p:txBody>
      </p:sp>
      <p:sp>
        <p:nvSpPr>
          <p:cNvPr id="3" name="Alt Başlık 2"/>
          <p:cNvSpPr>
            <a:spLocks noGrp="1"/>
          </p:cNvSpPr>
          <p:nvPr>
            <p:ph type="subTitle" idx="1"/>
          </p:nvPr>
        </p:nvSpPr>
        <p:spPr/>
        <p:txBody>
          <a:bodyPr>
            <a:normAutofit/>
          </a:bodyPr>
          <a:lstStyle/>
          <a:p>
            <a:r>
              <a:rPr lang="tr-TR" sz="3600" dirty="0" err="1" smtClean="0"/>
              <a:t>Költő</a:t>
            </a:r>
            <a:r>
              <a:rPr lang="tr-TR" sz="3600" dirty="0" smtClean="0"/>
              <a:t>, </a:t>
            </a:r>
            <a:r>
              <a:rPr lang="tr-TR" sz="3600" dirty="0" err="1" smtClean="0"/>
              <a:t>író</a:t>
            </a:r>
            <a:r>
              <a:rPr lang="tr-TR" sz="3600" dirty="0" smtClean="0"/>
              <a:t>, </a:t>
            </a:r>
            <a:r>
              <a:rPr lang="tr-TR" sz="3600" dirty="0" err="1" smtClean="0"/>
              <a:t>újságíró</a:t>
            </a:r>
            <a:r>
              <a:rPr lang="tr-TR" sz="3600" dirty="0" smtClean="0"/>
              <a:t>. </a:t>
            </a:r>
            <a:endParaRPr lang="tr-TR" sz="3600" dirty="0"/>
          </a:p>
        </p:txBody>
      </p:sp>
    </p:spTree>
    <p:extLst>
      <p:ext uri="{BB962C8B-B14F-4D97-AF65-F5344CB8AC3E}">
        <p14:creationId xmlns:p14="http://schemas.microsoft.com/office/powerpoint/2010/main" val="15786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454726" y="1884217"/>
            <a:ext cx="8375073" cy="3322927"/>
          </a:xfrm>
        </p:spPr>
        <p:txBody>
          <a:bodyPr>
            <a:normAutofit/>
          </a:bodyPr>
          <a:lstStyle/>
          <a:p>
            <a:pPr marL="0" indent="0" algn="just">
              <a:buNone/>
            </a:pPr>
            <a:r>
              <a:rPr lang="tr-TR" sz="3600" dirty="0" err="1" smtClean="0"/>
              <a:t>Kosztolányi</a:t>
            </a:r>
            <a:r>
              <a:rPr lang="tr-TR" sz="3600" dirty="0" smtClean="0"/>
              <a:t> </a:t>
            </a:r>
            <a:r>
              <a:rPr lang="tr-TR" sz="3600" dirty="0" err="1" smtClean="0"/>
              <a:t>Dezső</a:t>
            </a:r>
            <a:r>
              <a:rPr lang="tr-TR" sz="3600" dirty="0" smtClean="0"/>
              <a:t> a modern </a:t>
            </a:r>
            <a:r>
              <a:rPr lang="tr-TR" sz="3600" dirty="0" err="1" smtClean="0"/>
              <a:t>magyar</a:t>
            </a:r>
            <a:r>
              <a:rPr lang="tr-TR" sz="3600" dirty="0" smtClean="0"/>
              <a:t> </a:t>
            </a:r>
            <a:r>
              <a:rPr lang="tr-TR" sz="3600" dirty="0" err="1" smtClean="0"/>
              <a:t>líra</a:t>
            </a:r>
            <a:r>
              <a:rPr lang="tr-TR" sz="3600" dirty="0" smtClean="0"/>
              <a:t> </a:t>
            </a:r>
            <a:r>
              <a:rPr lang="tr-TR" sz="3600" dirty="0" err="1" smtClean="0"/>
              <a:t>talán</a:t>
            </a:r>
            <a:r>
              <a:rPr lang="tr-TR" sz="3600" dirty="0" smtClean="0"/>
              <a:t> </a:t>
            </a:r>
            <a:r>
              <a:rPr lang="tr-TR" sz="3600" dirty="0" err="1" smtClean="0"/>
              <a:t>legszuggesztívebb</a:t>
            </a:r>
            <a:r>
              <a:rPr lang="tr-TR" sz="3600" dirty="0" smtClean="0"/>
              <a:t> </a:t>
            </a:r>
            <a:r>
              <a:rPr lang="tr-TR" sz="3600" dirty="0" err="1" smtClean="0"/>
              <a:t>költője</a:t>
            </a:r>
            <a:r>
              <a:rPr lang="tr-TR" sz="3600" dirty="0" smtClean="0"/>
              <a:t>. </a:t>
            </a:r>
            <a:r>
              <a:rPr lang="tr-TR" sz="3600" dirty="0" err="1" smtClean="0"/>
              <a:t>Gyermekkorát</a:t>
            </a:r>
            <a:r>
              <a:rPr lang="tr-TR" sz="3600" dirty="0" smtClean="0"/>
              <a:t> </a:t>
            </a:r>
            <a:r>
              <a:rPr lang="tr-TR" sz="3600" dirty="0" err="1" smtClean="0"/>
              <a:t>Szabadkán</a:t>
            </a:r>
            <a:r>
              <a:rPr lang="tr-TR" sz="3600" dirty="0" smtClean="0"/>
              <a:t> (</a:t>
            </a:r>
            <a:r>
              <a:rPr lang="tr-TR" sz="3600" dirty="0" err="1" smtClean="0"/>
              <a:t>ma</a:t>
            </a:r>
            <a:r>
              <a:rPr lang="tr-TR" sz="3600" dirty="0" smtClean="0"/>
              <a:t>: </a:t>
            </a:r>
            <a:r>
              <a:rPr lang="tr-TR" sz="3600" dirty="0" err="1" smtClean="0"/>
              <a:t>Kis-Jugoszlávia</a:t>
            </a:r>
            <a:r>
              <a:rPr lang="tr-TR" sz="3600" dirty="0" smtClean="0"/>
              <a:t>) </a:t>
            </a:r>
            <a:r>
              <a:rPr lang="tr-TR" sz="3600" dirty="0" err="1" smtClean="0"/>
              <a:t>tölti</a:t>
            </a:r>
            <a:r>
              <a:rPr lang="tr-TR" sz="3600" dirty="0" smtClean="0"/>
              <a:t>, de </a:t>
            </a:r>
            <a:r>
              <a:rPr lang="tr-TR" sz="3600" dirty="0" err="1" smtClean="0"/>
              <a:t>egyetemista</a:t>
            </a:r>
            <a:r>
              <a:rPr lang="tr-TR" sz="3600" dirty="0" smtClean="0"/>
              <a:t> </a:t>
            </a:r>
            <a:r>
              <a:rPr lang="tr-TR" sz="3600" dirty="0" err="1" smtClean="0"/>
              <a:t>korától</a:t>
            </a:r>
            <a:r>
              <a:rPr lang="tr-TR" sz="3600" dirty="0" smtClean="0"/>
              <a:t> </a:t>
            </a:r>
            <a:r>
              <a:rPr lang="tr-TR" sz="3600" dirty="0" err="1" smtClean="0"/>
              <a:t>fogva</a:t>
            </a:r>
            <a:r>
              <a:rPr lang="tr-TR" sz="3600" dirty="0" smtClean="0"/>
              <a:t> </a:t>
            </a:r>
            <a:r>
              <a:rPr lang="tr-TR" sz="3600" dirty="0" err="1" smtClean="0"/>
              <a:t>Budapesten</a:t>
            </a:r>
            <a:r>
              <a:rPr lang="tr-TR" sz="3600" dirty="0" smtClean="0"/>
              <a:t> </a:t>
            </a:r>
            <a:r>
              <a:rPr lang="tr-TR" sz="3600" dirty="0" err="1" smtClean="0"/>
              <a:t>él</a:t>
            </a:r>
            <a:r>
              <a:rPr lang="tr-TR" sz="3600" dirty="0" smtClean="0"/>
              <a:t>. </a:t>
            </a:r>
            <a:r>
              <a:rPr lang="tr-TR" sz="3600" dirty="0" err="1" smtClean="0"/>
              <a:t>Huszonegy-két</a:t>
            </a:r>
            <a:r>
              <a:rPr lang="tr-TR" sz="3600" dirty="0" smtClean="0"/>
              <a:t> </a:t>
            </a:r>
            <a:r>
              <a:rPr lang="tr-TR" sz="3600" dirty="0" err="1" smtClean="0"/>
              <a:t>éves</a:t>
            </a:r>
            <a:r>
              <a:rPr lang="tr-TR" sz="3600" dirty="0" smtClean="0"/>
              <a:t> </a:t>
            </a:r>
            <a:r>
              <a:rPr lang="tr-TR" sz="3600" dirty="0" err="1" smtClean="0"/>
              <a:t>korában</a:t>
            </a:r>
            <a:r>
              <a:rPr lang="tr-TR" sz="3600" dirty="0" smtClean="0"/>
              <a:t> </a:t>
            </a:r>
            <a:r>
              <a:rPr lang="tr-TR" sz="3600" dirty="0" err="1" smtClean="0"/>
              <a:t>már</a:t>
            </a:r>
            <a:r>
              <a:rPr lang="tr-TR" sz="3600" dirty="0" smtClean="0"/>
              <a:t> </a:t>
            </a:r>
            <a:r>
              <a:rPr lang="tr-TR" sz="3600" dirty="0" err="1" smtClean="0"/>
              <a:t>ismert</a:t>
            </a:r>
            <a:r>
              <a:rPr lang="tr-TR" sz="3600" dirty="0" smtClean="0"/>
              <a:t> </a:t>
            </a:r>
            <a:r>
              <a:rPr lang="tr-TR" sz="3600" dirty="0" err="1" smtClean="0"/>
              <a:t>költő</a:t>
            </a:r>
            <a:r>
              <a:rPr lang="tr-TR" sz="3600" dirty="0" smtClean="0"/>
              <a:t>. </a:t>
            </a:r>
            <a:endParaRPr lang="tr-TR" sz="3600" dirty="0"/>
          </a:p>
        </p:txBody>
      </p:sp>
    </p:spTree>
    <p:extLst>
      <p:ext uri="{BB962C8B-B14F-4D97-AF65-F5344CB8AC3E}">
        <p14:creationId xmlns:p14="http://schemas.microsoft.com/office/powerpoint/2010/main" val="2158157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24000" y="2244436"/>
            <a:ext cx="8825345" cy="3932526"/>
          </a:xfrm>
        </p:spPr>
        <p:txBody>
          <a:bodyPr>
            <a:normAutofit/>
          </a:bodyPr>
          <a:lstStyle/>
          <a:p>
            <a:pPr marL="0" indent="0" algn="just">
              <a:buNone/>
            </a:pPr>
            <a:r>
              <a:rPr lang="tr-TR" sz="3200" dirty="0" err="1" smtClean="0"/>
              <a:t>Verseit</a:t>
            </a:r>
            <a:r>
              <a:rPr lang="tr-TR" sz="3200" dirty="0" smtClean="0"/>
              <a:t> a </a:t>
            </a:r>
            <a:r>
              <a:rPr lang="tr-TR" sz="3200" dirty="0" err="1" smtClean="0"/>
              <a:t>nyelvi</a:t>
            </a:r>
            <a:r>
              <a:rPr lang="tr-TR" sz="3200" dirty="0" smtClean="0"/>
              <a:t> </a:t>
            </a:r>
            <a:r>
              <a:rPr lang="tr-TR" sz="3200" dirty="0" err="1" smtClean="0"/>
              <a:t>bravúrok</a:t>
            </a:r>
            <a:r>
              <a:rPr lang="tr-TR" sz="3200" dirty="0" smtClean="0"/>
              <a:t>, a </a:t>
            </a:r>
            <a:r>
              <a:rPr lang="tr-TR" sz="3200" dirty="0" err="1" smtClean="0"/>
              <a:t>játékosság</a:t>
            </a:r>
            <a:r>
              <a:rPr lang="tr-TR" sz="3200" dirty="0" smtClean="0"/>
              <a:t> </a:t>
            </a:r>
            <a:r>
              <a:rPr lang="tr-TR" sz="3200" dirty="0" err="1" smtClean="0"/>
              <a:t>és</a:t>
            </a:r>
            <a:r>
              <a:rPr lang="tr-TR" sz="3200" dirty="0" smtClean="0"/>
              <a:t> a – </a:t>
            </a:r>
            <a:r>
              <a:rPr lang="tr-TR" sz="3200" dirty="0" err="1" smtClean="0"/>
              <a:t>néha</a:t>
            </a:r>
            <a:r>
              <a:rPr lang="tr-TR" sz="3200" dirty="0" smtClean="0"/>
              <a:t> </a:t>
            </a:r>
            <a:r>
              <a:rPr lang="tr-TR" sz="3200" dirty="0" err="1" smtClean="0"/>
              <a:t>groteszk</a:t>
            </a:r>
            <a:r>
              <a:rPr lang="tr-TR" sz="3200" dirty="0" smtClean="0"/>
              <a:t> – </a:t>
            </a:r>
            <a:r>
              <a:rPr lang="tr-TR" sz="3200" dirty="0" err="1" smtClean="0"/>
              <a:t>humor</a:t>
            </a:r>
            <a:r>
              <a:rPr lang="tr-TR" sz="3200" dirty="0" smtClean="0"/>
              <a:t> </a:t>
            </a:r>
            <a:r>
              <a:rPr lang="tr-TR" sz="3200" dirty="0" err="1" smtClean="0"/>
              <a:t>jellemzik</a:t>
            </a:r>
            <a:r>
              <a:rPr lang="tr-TR" sz="3200" dirty="0" smtClean="0"/>
              <a:t>. No </a:t>
            </a:r>
            <a:r>
              <a:rPr lang="tr-TR" sz="3200" dirty="0" err="1" smtClean="0"/>
              <a:t>meg</a:t>
            </a:r>
            <a:r>
              <a:rPr lang="tr-TR" sz="3200" dirty="0" smtClean="0"/>
              <a:t> az, </a:t>
            </a:r>
            <a:r>
              <a:rPr lang="tr-TR" sz="3200" dirty="0" err="1" smtClean="0"/>
              <a:t>hogy</a:t>
            </a:r>
            <a:r>
              <a:rPr lang="tr-TR" sz="3200" dirty="0" smtClean="0"/>
              <a:t> </a:t>
            </a:r>
            <a:r>
              <a:rPr lang="tr-TR" sz="3200" dirty="0" err="1" smtClean="0"/>
              <a:t>lila</a:t>
            </a:r>
            <a:r>
              <a:rPr lang="tr-TR" sz="3200" dirty="0" smtClean="0"/>
              <a:t> </a:t>
            </a:r>
            <a:r>
              <a:rPr lang="tr-TR" sz="3200" dirty="0" err="1" smtClean="0"/>
              <a:t>tintával</a:t>
            </a:r>
            <a:r>
              <a:rPr lang="tr-TR" sz="3200" dirty="0" smtClean="0"/>
              <a:t> </a:t>
            </a:r>
            <a:r>
              <a:rPr lang="tr-TR" sz="3200" dirty="0" err="1" smtClean="0"/>
              <a:t>írja</a:t>
            </a:r>
            <a:r>
              <a:rPr lang="tr-TR" sz="3200" dirty="0" smtClean="0"/>
              <a:t> </a:t>
            </a:r>
            <a:r>
              <a:rPr lang="tr-TR" sz="3200" dirty="0" err="1" smtClean="0"/>
              <a:t>őket</a:t>
            </a:r>
            <a:r>
              <a:rPr lang="tr-TR" sz="3200" dirty="0" smtClean="0"/>
              <a:t>. </a:t>
            </a:r>
            <a:r>
              <a:rPr lang="tr-TR" sz="3200" dirty="0" err="1" smtClean="0"/>
              <a:t>Kosztolányi</a:t>
            </a:r>
            <a:r>
              <a:rPr lang="tr-TR" sz="3200" dirty="0" smtClean="0"/>
              <a:t> 1906-ban </a:t>
            </a:r>
            <a:r>
              <a:rPr lang="tr-TR" sz="3200" dirty="0" err="1" smtClean="0"/>
              <a:t>életreszóló</a:t>
            </a:r>
            <a:r>
              <a:rPr lang="tr-TR" sz="3200" dirty="0" smtClean="0"/>
              <a:t> </a:t>
            </a:r>
            <a:r>
              <a:rPr lang="tr-TR" sz="3200" dirty="0" err="1" smtClean="0"/>
              <a:t>barátságot</a:t>
            </a:r>
            <a:r>
              <a:rPr lang="tr-TR" sz="3200" dirty="0" smtClean="0"/>
              <a:t> </a:t>
            </a:r>
            <a:r>
              <a:rPr lang="tr-TR" sz="3200" dirty="0" err="1" smtClean="0"/>
              <a:t>köt</a:t>
            </a:r>
            <a:r>
              <a:rPr lang="tr-TR" sz="3200" dirty="0" smtClean="0"/>
              <a:t> </a:t>
            </a:r>
            <a:r>
              <a:rPr lang="tr-TR" sz="3200" dirty="0" err="1" smtClean="0"/>
              <a:t>Karinthy</a:t>
            </a:r>
            <a:r>
              <a:rPr lang="tr-TR" sz="3200" dirty="0" smtClean="0"/>
              <a:t> </a:t>
            </a:r>
            <a:r>
              <a:rPr lang="tr-TR" sz="3200" dirty="0" err="1" smtClean="0"/>
              <a:t>Frigyessel</a:t>
            </a:r>
            <a:r>
              <a:rPr lang="tr-TR" sz="3200" dirty="0" smtClean="0"/>
              <a:t>. A </a:t>
            </a:r>
            <a:r>
              <a:rPr lang="tr-TR" sz="3200" dirty="0" err="1" smtClean="0"/>
              <a:t>legendás</a:t>
            </a:r>
            <a:r>
              <a:rPr lang="tr-TR" sz="3200" dirty="0" smtClean="0"/>
              <a:t>, </a:t>
            </a:r>
            <a:r>
              <a:rPr lang="tr-TR" sz="3200" dirty="0" err="1" smtClean="0"/>
              <a:t>folyton</a:t>
            </a:r>
            <a:r>
              <a:rPr lang="tr-TR" sz="3200" dirty="0" smtClean="0"/>
              <a:t> </a:t>
            </a:r>
            <a:r>
              <a:rPr lang="tr-TR" sz="3200" dirty="0" err="1" smtClean="0"/>
              <a:t>bolondozó</a:t>
            </a:r>
            <a:r>
              <a:rPr lang="tr-TR" sz="3200" dirty="0" smtClean="0"/>
              <a:t> </a:t>
            </a:r>
            <a:r>
              <a:rPr lang="tr-TR" sz="3200" dirty="0" err="1" smtClean="0"/>
              <a:t>párost</a:t>
            </a:r>
            <a:r>
              <a:rPr lang="tr-TR" sz="3200" dirty="0" smtClean="0"/>
              <a:t> </a:t>
            </a:r>
            <a:r>
              <a:rPr lang="tr-TR" sz="3200" dirty="0" err="1" smtClean="0"/>
              <a:t>hamarosan</a:t>
            </a:r>
            <a:r>
              <a:rPr lang="tr-TR" sz="3200" dirty="0" smtClean="0"/>
              <a:t> </a:t>
            </a:r>
            <a:r>
              <a:rPr lang="tr-TR" sz="3200" dirty="0" err="1" smtClean="0"/>
              <a:t>egész</a:t>
            </a:r>
            <a:r>
              <a:rPr lang="tr-TR" sz="3200" dirty="0" smtClean="0"/>
              <a:t> </a:t>
            </a:r>
            <a:r>
              <a:rPr lang="tr-TR" sz="3200" dirty="0" err="1" smtClean="0"/>
              <a:t>Budapest</a:t>
            </a:r>
            <a:r>
              <a:rPr lang="tr-TR" sz="3200" dirty="0" smtClean="0"/>
              <a:t> </a:t>
            </a:r>
            <a:r>
              <a:rPr lang="tr-TR" sz="3200" dirty="0" err="1" smtClean="0"/>
              <a:t>jól</a:t>
            </a:r>
            <a:r>
              <a:rPr lang="tr-TR" sz="3200" dirty="0" smtClean="0"/>
              <a:t> </a:t>
            </a:r>
            <a:r>
              <a:rPr lang="tr-TR" sz="3200" dirty="0" err="1" smtClean="0"/>
              <a:t>ismeri</a:t>
            </a:r>
            <a:r>
              <a:rPr lang="tr-TR" sz="3200" dirty="0" smtClean="0"/>
              <a:t>.</a:t>
            </a:r>
            <a:endParaRPr lang="tr-TR" sz="3200" dirty="0"/>
          </a:p>
        </p:txBody>
      </p:sp>
    </p:spTree>
    <p:extLst>
      <p:ext uri="{BB962C8B-B14F-4D97-AF65-F5344CB8AC3E}">
        <p14:creationId xmlns:p14="http://schemas.microsoft.com/office/powerpoint/2010/main" val="1013303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63782" y="2521527"/>
            <a:ext cx="9559636" cy="3655436"/>
          </a:xfrm>
        </p:spPr>
        <p:txBody>
          <a:bodyPr>
            <a:normAutofit/>
          </a:bodyPr>
          <a:lstStyle/>
          <a:p>
            <a:pPr marL="0" indent="0" algn="just">
              <a:buNone/>
            </a:pPr>
            <a:r>
              <a:rPr lang="tr-TR" sz="3600" dirty="0" err="1" smtClean="0"/>
              <a:t>Kosztolányi</a:t>
            </a:r>
            <a:r>
              <a:rPr lang="tr-TR" sz="3600" dirty="0" smtClean="0"/>
              <a:t> 1906-ban </a:t>
            </a:r>
            <a:r>
              <a:rPr lang="tr-TR" sz="3600" dirty="0" err="1" smtClean="0"/>
              <a:t>életreszóló</a:t>
            </a:r>
            <a:r>
              <a:rPr lang="tr-TR" sz="3600" dirty="0" smtClean="0"/>
              <a:t> </a:t>
            </a:r>
            <a:r>
              <a:rPr lang="tr-TR" sz="3600" dirty="0" err="1" smtClean="0"/>
              <a:t>barátságot</a:t>
            </a:r>
            <a:r>
              <a:rPr lang="tr-TR" sz="3600" dirty="0" smtClean="0"/>
              <a:t> </a:t>
            </a:r>
            <a:r>
              <a:rPr lang="tr-TR" sz="3600" dirty="0" err="1" smtClean="0"/>
              <a:t>köt</a:t>
            </a:r>
            <a:r>
              <a:rPr lang="tr-TR" sz="3600" dirty="0" smtClean="0"/>
              <a:t> </a:t>
            </a:r>
            <a:r>
              <a:rPr lang="tr-TR" sz="3600" dirty="0" err="1" smtClean="0"/>
              <a:t>Karinthy</a:t>
            </a:r>
            <a:r>
              <a:rPr lang="tr-TR" sz="3600" dirty="0" smtClean="0"/>
              <a:t> </a:t>
            </a:r>
            <a:r>
              <a:rPr lang="tr-TR" sz="3600" dirty="0" err="1" smtClean="0"/>
              <a:t>Frigyessel</a:t>
            </a:r>
            <a:r>
              <a:rPr lang="tr-TR" sz="3600" dirty="0" smtClean="0"/>
              <a:t>. A </a:t>
            </a:r>
            <a:r>
              <a:rPr lang="tr-TR" sz="3600" dirty="0" err="1" smtClean="0"/>
              <a:t>legendás</a:t>
            </a:r>
            <a:r>
              <a:rPr lang="tr-TR" sz="3600" dirty="0" smtClean="0"/>
              <a:t>, </a:t>
            </a:r>
            <a:r>
              <a:rPr lang="tr-TR" sz="3600" dirty="0" err="1" smtClean="0"/>
              <a:t>folyton</a:t>
            </a:r>
            <a:r>
              <a:rPr lang="tr-TR" sz="3600" dirty="0" smtClean="0"/>
              <a:t> </a:t>
            </a:r>
            <a:r>
              <a:rPr lang="tr-TR" sz="3600" dirty="0" err="1" smtClean="0"/>
              <a:t>bolondozó</a:t>
            </a:r>
            <a:r>
              <a:rPr lang="tr-TR" sz="3600" dirty="0" smtClean="0"/>
              <a:t> </a:t>
            </a:r>
            <a:r>
              <a:rPr lang="tr-TR" sz="3600" dirty="0" err="1" smtClean="0"/>
              <a:t>párost</a:t>
            </a:r>
            <a:r>
              <a:rPr lang="tr-TR" sz="3600" dirty="0" smtClean="0"/>
              <a:t> </a:t>
            </a:r>
            <a:r>
              <a:rPr lang="tr-TR" sz="3600" dirty="0" err="1" smtClean="0"/>
              <a:t>hamarosan</a:t>
            </a:r>
            <a:r>
              <a:rPr lang="tr-TR" sz="3600" dirty="0" smtClean="0"/>
              <a:t> </a:t>
            </a:r>
            <a:r>
              <a:rPr lang="tr-TR" sz="3600" dirty="0" err="1" smtClean="0"/>
              <a:t>egész</a:t>
            </a:r>
            <a:r>
              <a:rPr lang="tr-TR" sz="3600" dirty="0" smtClean="0"/>
              <a:t> </a:t>
            </a:r>
            <a:r>
              <a:rPr lang="tr-TR" sz="3600" dirty="0" err="1" smtClean="0"/>
              <a:t>Budapest</a:t>
            </a:r>
            <a:r>
              <a:rPr lang="tr-TR" sz="3600" dirty="0" smtClean="0"/>
              <a:t> </a:t>
            </a:r>
            <a:r>
              <a:rPr lang="tr-TR" sz="3600" dirty="0" err="1" smtClean="0"/>
              <a:t>jól</a:t>
            </a:r>
            <a:r>
              <a:rPr lang="tr-TR" sz="3600" dirty="0" smtClean="0"/>
              <a:t> </a:t>
            </a:r>
            <a:r>
              <a:rPr lang="tr-TR" sz="3600" dirty="0" err="1" smtClean="0"/>
              <a:t>ismeri</a:t>
            </a:r>
            <a:r>
              <a:rPr lang="tr-TR" sz="3600" dirty="0" smtClean="0"/>
              <a:t>.</a:t>
            </a:r>
            <a:endParaRPr lang="tr-TR" sz="3600" dirty="0"/>
          </a:p>
        </p:txBody>
      </p:sp>
    </p:spTree>
    <p:extLst>
      <p:ext uri="{BB962C8B-B14F-4D97-AF65-F5344CB8AC3E}">
        <p14:creationId xmlns:p14="http://schemas.microsoft.com/office/powerpoint/2010/main" val="353983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496290" y="2258291"/>
            <a:ext cx="8340437" cy="3918671"/>
          </a:xfrm>
        </p:spPr>
        <p:txBody>
          <a:bodyPr>
            <a:normAutofit/>
          </a:bodyPr>
          <a:lstStyle/>
          <a:p>
            <a:pPr marL="0" indent="0" algn="just">
              <a:buNone/>
            </a:pPr>
            <a:r>
              <a:rPr lang="hu-HU" sz="3600" dirty="0" smtClean="0"/>
              <a:t>Kosztolányi egyetlen politikai vagy irodalmi irányzatnak sem kötelezi el magát. Szerinte az igazi művészet definíciója az esztétika. A versnek egyetlen feladata van, mondja, az, hogy gyönyörű legyen. </a:t>
            </a:r>
            <a:endParaRPr lang="tr-TR" sz="3600" dirty="0"/>
          </a:p>
        </p:txBody>
      </p:sp>
    </p:spTree>
    <p:extLst>
      <p:ext uri="{BB962C8B-B14F-4D97-AF65-F5344CB8AC3E}">
        <p14:creationId xmlns:p14="http://schemas.microsoft.com/office/powerpoint/2010/main" val="2024507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662545" y="2286001"/>
            <a:ext cx="7827820" cy="3890962"/>
          </a:xfrm>
        </p:spPr>
        <p:txBody>
          <a:bodyPr>
            <a:normAutofit/>
          </a:bodyPr>
          <a:lstStyle/>
          <a:p>
            <a:pPr marL="0" indent="0" algn="just">
              <a:buNone/>
            </a:pPr>
            <a:r>
              <a:rPr lang="tr-TR" sz="3600" dirty="0" err="1" smtClean="0"/>
              <a:t>Jellegzetes</a:t>
            </a:r>
            <a:r>
              <a:rPr lang="tr-TR" sz="3600" dirty="0" smtClean="0"/>
              <a:t> </a:t>
            </a:r>
            <a:r>
              <a:rPr lang="tr-TR" sz="3600" dirty="0" err="1" smtClean="0"/>
              <a:t>Kosztolányi-téma</a:t>
            </a:r>
            <a:r>
              <a:rPr lang="tr-TR" sz="3600" dirty="0" smtClean="0"/>
              <a:t> a </a:t>
            </a:r>
            <a:r>
              <a:rPr lang="tr-TR" sz="3600" dirty="0" err="1" smtClean="0"/>
              <a:t>boldogság</a:t>
            </a:r>
            <a:r>
              <a:rPr lang="tr-TR" sz="3600" dirty="0" smtClean="0"/>
              <a:t>, a </a:t>
            </a:r>
            <a:r>
              <a:rPr lang="tr-TR" sz="3600" dirty="0" err="1" smtClean="0"/>
              <a:t>boldogság</a:t>
            </a:r>
            <a:r>
              <a:rPr lang="tr-TR" sz="3600" dirty="0" smtClean="0"/>
              <a:t> </a:t>
            </a:r>
            <a:r>
              <a:rPr lang="tr-TR" sz="3600" dirty="0" err="1" smtClean="0"/>
              <a:t>keresése</a:t>
            </a:r>
            <a:r>
              <a:rPr lang="tr-TR" sz="3600" dirty="0" smtClean="0"/>
              <a:t>. A </a:t>
            </a:r>
            <a:r>
              <a:rPr lang="tr-TR" sz="3600" dirty="0" err="1" smtClean="0"/>
              <a:t>költő</a:t>
            </a:r>
            <a:r>
              <a:rPr lang="tr-TR" sz="3600" dirty="0" smtClean="0"/>
              <a:t> </a:t>
            </a:r>
            <a:r>
              <a:rPr lang="tr-TR" sz="3600" dirty="0" err="1" smtClean="0"/>
              <a:t>magát</a:t>
            </a:r>
            <a:r>
              <a:rPr lang="tr-TR" sz="3600" dirty="0" smtClean="0"/>
              <a:t> </a:t>
            </a:r>
            <a:r>
              <a:rPr lang="tr-TR" sz="3600" dirty="0" err="1" smtClean="0"/>
              <a:t>gyakran</a:t>
            </a:r>
            <a:r>
              <a:rPr lang="tr-TR" sz="3600" dirty="0" smtClean="0"/>
              <a:t> </a:t>
            </a:r>
            <a:r>
              <a:rPr lang="tr-TR" sz="3600" dirty="0" err="1" smtClean="0"/>
              <a:t>nevezi</a:t>
            </a:r>
            <a:r>
              <a:rPr lang="tr-TR" sz="3600" dirty="0" smtClean="0"/>
              <a:t> </a:t>
            </a:r>
            <a:r>
              <a:rPr lang="tr-TR" sz="3600" dirty="0" err="1" smtClean="0"/>
              <a:t>boldog</a:t>
            </a:r>
            <a:r>
              <a:rPr lang="tr-TR" sz="3600" dirty="0" smtClean="0"/>
              <a:t> </a:t>
            </a:r>
            <a:r>
              <a:rPr lang="tr-TR" sz="3600" dirty="0" err="1" smtClean="0"/>
              <a:t>és</a:t>
            </a:r>
            <a:r>
              <a:rPr lang="tr-TR" sz="3600" dirty="0" smtClean="0"/>
              <a:t> </a:t>
            </a:r>
            <a:r>
              <a:rPr lang="tr-TR" sz="3600" dirty="0" err="1" smtClean="0"/>
              <a:t>szerencsés</a:t>
            </a:r>
            <a:r>
              <a:rPr lang="tr-TR" sz="3600" dirty="0" smtClean="0"/>
              <a:t> </a:t>
            </a:r>
            <a:r>
              <a:rPr lang="tr-TR" sz="3600" dirty="0" err="1" smtClean="0"/>
              <a:t>embernek</a:t>
            </a:r>
            <a:r>
              <a:rPr lang="tr-TR" sz="3600" dirty="0" smtClean="0"/>
              <a:t>: </a:t>
            </a:r>
            <a:r>
              <a:rPr lang="tr-TR" sz="3600" dirty="0" err="1" smtClean="0"/>
              <a:t>hiszen</a:t>
            </a:r>
            <a:r>
              <a:rPr lang="tr-TR" sz="3600" dirty="0" smtClean="0"/>
              <a:t> </a:t>
            </a:r>
            <a:r>
              <a:rPr lang="tr-TR" sz="3600" dirty="0" err="1" smtClean="0"/>
              <a:t>szeret</a:t>
            </a:r>
            <a:r>
              <a:rPr lang="tr-TR" sz="3600" dirty="0" smtClean="0"/>
              <a:t> </a:t>
            </a:r>
            <a:r>
              <a:rPr lang="tr-TR" sz="3600" dirty="0" err="1" smtClean="0"/>
              <a:t>írni</a:t>
            </a:r>
            <a:r>
              <a:rPr lang="tr-TR" sz="3600" dirty="0" smtClean="0"/>
              <a:t>, </a:t>
            </a:r>
            <a:r>
              <a:rPr lang="tr-TR" sz="3600" dirty="0" err="1" smtClean="0"/>
              <a:t>és</a:t>
            </a:r>
            <a:r>
              <a:rPr lang="tr-TR" sz="3600" dirty="0" smtClean="0"/>
              <a:t> </a:t>
            </a:r>
            <a:r>
              <a:rPr lang="tr-TR" sz="3600" dirty="0" err="1" smtClean="0"/>
              <a:t>ezt</a:t>
            </a:r>
            <a:r>
              <a:rPr lang="tr-TR" sz="3600" dirty="0" smtClean="0"/>
              <a:t> </a:t>
            </a:r>
            <a:r>
              <a:rPr lang="tr-TR" sz="3600" dirty="0" err="1" smtClean="0"/>
              <a:t>meg</a:t>
            </a:r>
            <a:r>
              <a:rPr lang="tr-TR" sz="3600" dirty="0" smtClean="0"/>
              <a:t> is </a:t>
            </a:r>
            <a:r>
              <a:rPr lang="tr-TR" sz="3600" dirty="0" err="1" smtClean="0"/>
              <a:t>teheti</a:t>
            </a:r>
            <a:r>
              <a:rPr lang="tr-TR" sz="3600" dirty="0" smtClean="0"/>
              <a:t>. </a:t>
            </a:r>
            <a:endParaRPr lang="tr-TR" sz="3600" dirty="0"/>
          </a:p>
        </p:txBody>
      </p:sp>
    </p:spTree>
    <p:extLst>
      <p:ext uri="{BB962C8B-B14F-4D97-AF65-F5344CB8AC3E}">
        <p14:creationId xmlns:p14="http://schemas.microsoft.com/office/powerpoint/2010/main" val="3300371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49927" y="2147455"/>
            <a:ext cx="8922328" cy="4029508"/>
          </a:xfrm>
        </p:spPr>
        <p:txBody>
          <a:bodyPr>
            <a:normAutofit/>
          </a:bodyPr>
          <a:lstStyle/>
          <a:p>
            <a:pPr marL="0" indent="0" algn="just">
              <a:buNone/>
            </a:pPr>
            <a:r>
              <a:rPr lang="hu-HU" sz="3600" dirty="0" smtClean="0"/>
              <a:t>Az Esti Kornél-novellák prózájának legismertebb darabjai. Sok bennük az önéletrajzi (autobiografikus) elem, Esti tulajdonképpen az író alteregója. Bohém, kozmopolita művész ő, aki ha idejét éppen nem egy Budapest kávéházban tölti, akkor az Osztrák-Magyar Monarchia tájain utazik.</a:t>
            </a:r>
            <a:endParaRPr lang="tr-TR" sz="3600" dirty="0"/>
          </a:p>
        </p:txBody>
      </p:sp>
    </p:spTree>
    <p:extLst>
      <p:ext uri="{BB962C8B-B14F-4D97-AF65-F5344CB8AC3E}">
        <p14:creationId xmlns:p14="http://schemas.microsoft.com/office/powerpoint/2010/main" val="1564711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hlinkClick r:id="rId2"/>
              </a:rPr>
              <a:t>https://www.magyarora.com/magyar/literature.html</a:t>
            </a:r>
            <a:endParaRPr lang="tr-TR" dirty="0"/>
          </a:p>
        </p:txBody>
      </p:sp>
    </p:spTree>
    <p:extLst>
      <p:ext uri="{BB962C8B-B14F-4D97-AF65-F5344CB8AC3E}">
        <p14:creationId xmlns:p14="http://schemas.microsoft.com/office/powerpoint/2010/main" val="13992142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220</Words>
  <Application>Microsoft Office PowerPoint</Application>
  <PresentationFormat>Geniş ekran</PresentationFormat>
  <Paragraphs>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Kosztolányi Dezső (1885-1936)</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Kosztolányi Dezső (1885-1936)</dc:title>
  <dc:creator>Windows Kullanıcısı</dc:creator>
  <cp:lastModifiedBy>Windows Kullanıcısı</cp:lastModifiedBy>
  <cp:revision>9</cp:revision>
  <dcterms:created xsi:type="dcterms:W3CDTF">2020-05-03T07:10:35Z</dcterms:created>
  <dcterms:modified xsi:type="dcterms:W3CDTF">2020-05-03T07:15:31Z</dcterms:modified>
</cp:coreProperties>
</file>