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/>
    <p:restoredTop sz="94585"/>
  </p:normalViewPr>
  <p:slideViewPr>
    <p:cSldViewPr snapToGrid="0" snapToObjects="1">
      <p:cViewPr varScale="1">
        <p:scale>
          <a:sx n="89" d="100"/>
          <a:sy n="89" d="100"/>
        </p:scale>
        <p:origin x="1744" y="1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22" name="Subtitle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/>
              <a:t>Click to edit Master subtitle style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20" name="Footer Placeholder 1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6" name="Rectangle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/>
              <a:t>Click to edit Master text styles</a:t>
            </a:r>
          </a:p>
          <a:p>
            <a:pPr lvl="1" eaLnBrk="1" latinLnBrk="0" hangingPunct="1"/>
            <a:r>
              <a:rPr lang="tr-TR"/>
              <a:t>Second level</a:t>
            </a:r>
          </a:p>
          <a:p>
            <a:pPr lvl="2" eaLnBrk="1" latinLnBrk="0" hangingPunct="1"/>
            <a:r>
              <a:rPr lang="tr-TR"/>
              <a:t>Third level</a:t>
            </a:r>
          </a:p>
          <a:p>
            <a:pPr lvl="3" eaLnBrk="1" latinLnBrk="0" hangingPunct="1"/>
            <a:r>
              <a:rPr lang="tr-TR"/>
              <a:t>Fourth level</a:t>
            </a:r>
          </a:p>
          <a:p>
            <a:pPr lvl="4" eaLnBrk="1" latinLnBrk="0" hangingPunct="1"/>
            <a:r>
              <a:rPr lang="tr-TR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AB02A5-4FE5-49D9-9E24-09F23B90C450}" type="datetimeFigureOut">
              <a:rPr lang="en-US" smtClean="0"/>
              <a:t>4/20/22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0"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94C92D-0306-4E69-9CD3-20855E849650}" type="slidenum">
              <a:rPr kumimoji="0" lang="en-US" smtClean="0"/>
              <a:t>‹#›</a:t>
            </a:fld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/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/>
              <a:t>Drag picture to placeholder or click icon to add</a:t>
            </a:r>
            <a:endParaRPr kumimoji="0" lang="en-US" dirty="0"/>
          </a:p>
        </p:txBody>
      </p:sp>
      <p:sp>
        <p:nvSpPr>
          <p:cNvPr id="9" name="Process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Process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e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onut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5" name="Title Placeholder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r>
              <a:rPr kumimoji="0" lang="tr-TR"/>
              <a:t>Click to edit Master title style</a:t>
            </a:r>
            <a:endParaRPr kumimoji="0" lang="en-US"/>
          </a:p>
        </p:txBody>
      </p:sp>
      <p:sp>
        <p:nvSpPr>
          <p:cNvPr id="9" name="Text Placeholder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tr-TR"/>
              <a:t>Click to edit Master text styles</a:t>
            </a:r>
          </a:p>
          <a:p>
            <a:pPr lvl="1" eaLnBrk="1" latinLnBrk="0" hangingPunct="1"/>
            <a:r>
              <a:rPr kumimoji="0" lang="tr-TR"/>
              <a:t>Second level</a:t>
            </a:r>
          </a:p>
          <a:p>
            <a:pPr lvl="2" eaLnBrk="1" latinLnBrk="0" hangingPunct="1"/>
            <a:r>
              <a:rPr kumimoji="0" lang="tr-TR"/>
              <a:t>Third level</a:t>
            </a:r>
          </a:p>
          <a:p>
            <a:pPr lvl="3" eaLnBrk="1" latinLnBrk="0" hangingPunct="1"/>
            <a:r>
              <a:rPr kumimoji="0" lang="tr-TR"/>
              <a:t>Fourth level</a:t>
            </a:r>
          </a:p>
          <a:p>
            <a:pPr lvl="4" eaLnBrk="1" latinLnBrk="0" hangingPunct="1"/>
            <a:r>
              <a:rPr kumimoji="0" lang="tr-TR"/>
              <a:t>Fifth level</a:t>
            </a:r>
            <a:endParaRPr kumimoji="0" lang="en-US"/>
          </a:p>
        </p:txBody>
      </p:sp>
      <p:sp>
        <p:nvSpPr>
          <p:cNvPr id="24" name="Date Placeholder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pPr algn="r" eaLnBrk="1" latinLnBrk="0" hangingPunct="1"/>
            <a:fld id="{54AB02A5-4FE5-49D9-9E24-09F23B90C450}" type="datetimeFigureOut">
              <a:rPr lang="en-US" smtClean="0"/>
              <a:t>4/20/22</a:t>
            </a:fld>
            <a:endParaRPr lang="en-US" sz="1200">
              <a:solidFill>
                <a:schemeClr val="bg2">
                  <a:shade val="50000"/>
                </a:schemeClr>
              </a:solidFill>
            </a:endParaRPr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pPr algn="ctr" eaLnBrk="1" latinLnBrk="0" hangingPunct="1"/>
            <a:fld id="{6294C92D-0306-4E69-9CD3-20855E849650}" type="slidenum">
              <a:rPr kumimoji="0" lang="en-US" smtClean="0"/>
              <a:t>‹#›</a:t>
            </a:fld>
            <a:endParaRPr kumimoji="0" lang="en-US" sz="1200">
              <a:solidFill>
                <a:schemeClr val="bg2">
                  <a:shade val="50000"/>
                </a:schemeClr>
              </a:solidFill>
              <a:effectLst/>
            </a:endParaRPr>
          </a:p>
        </p:txBody>
      </p:sp>
      <p:sp>
        <p:nvSpPr>
          <p:cNvPr id="15" name="Rectangle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/>
              <a:t>The Mill on the Floss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George Eliot</a:t>
            </a:r>
          </a:p>
        </p:txBody>
      </p:sp>
    </p:spTree>
    <p:extLst>
      <p:ext uri="{BB962C8B-B14F-4D97-AF65-F5344CB8AC3E}">
        <p14:creationId xmlns:p14="http://schemas.microsoft.com/office/powerpoint/2010/main" val="28529932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Realist novel</a:t>
            </a:r>
          </a:p>
          <a:p>
            <a:r>
              <a:rPr lang="en-US" dirty="0"/>
              <a:t>St. </a:t>
            </a:r>
            <a:r>
              <a:rPr lang="en-US" dirty="0" err="1"/>
              <a:t>Oggs</a:t>
            </a:r>
            <a:endParaRPr lang="en-US" dirty="0"/>
          </a:p>
          <a:p>
            <a:r>
              <a:rPr lang="en-US" dirty="0"/>
              <a:t>Detailed descriptions of all characters</a:t>
            </a:r>
          </a:p>
          <a:p>
            <a:r>
              <a:rPr lang="en-US" dirty="0"/>
              <a:t>Detailed information on the inner state, environment and childhood of major characters</a:t>
            </a:r>
          </a:p>
          <a:p>
            <a:r>
              <a:rPr lang="en-US" dirty="0"/>
              <a:t>Speech and </a:t>
            </a:r>
            <a:r>
              <a:rPr lang="en-US" dirty="0" err="1"/>
              <a:t>behaviour</a:t>
            </a:r>
            <a:r>
              <a:rPr lang="en-US" dirty="0"/>
              <a:t> of the characters fit their social positions</a:t>
            </a:r>
          </a:p>
        </p:txBody>
      </p:sp>
    </p:spTree>
    <p:extLst>
      <p:ext uri="{BB962C8B-B14F-4D97-AF65-F5344CB8AC3E}">
        <p14:creationId xmlns:p14="http://schemas.microsoft.com/office/powerpoint/2010/main" val="12507373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Book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Tom’s school days.</a:t>
            </a:r>
          </a:p>
          <a:p>
            <a:r>
              <a:rPr lang="en-US" dirty="0"/>
              <a:t>Through Maggie’s visit, the education system of the period and girls’ exclusion from the system is criticized.</a:t>
            </a:r>
          </a:p>
          <a:p>
            <a:r>
              <a:rPr lang="en-US" dirty="0"/>
              <a:t>The schoolmaster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Stelling’s</a:t>
            </a:r>
            <a:r>
              <a:rPr lang="en-US" dirty="0"/>
              <a:t> comments</a:t>
            </a:r>
          </a:p>
          <a:p>
            <a:r>
              <a:rPr lang="en-US" dirty="0"/>
              <a:t>Maggie’s frustration and disappointment.</a:t>
            </a:r>
          </a:p>
        </p:txBody>
      </p:sp>
    </p:spTree>
    <p:extLst>
      <p:ext uri="{BB962C8B-B14F-4D97-AF65-F5344CB8AC3E}">
        <p14:creationId xmlns:p14="http://schemas.microsoft.com/office/powerpoint/2010/main" val="3752708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Philip </a:t>
            </a:r>
            <a:r>
              <a:rPr lang="en-US" dirty="0" err="1"/>
              <a:t>Wakem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His father is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Tulliver’s</a:t>
            </a:r>
            <a:r>
              <a:rPr lang="en-US" dirty="0"/>
              <a:t> enemy.</a:t>
            </a:r>
          </a:p>
          <a:p>
            <a:r>
              <a:rPr lang="en-US" dirty="0"/>
              <a:t>Tom admires Philip but can’t be friends with him out of obedience to his father.</a:t>
            </a:r>
          </a:p>
          <a:p>
            <a:r>
              <a:rPr lang="en-US" dirty="0"/>
              <a:t>Philip is physically deformed. Especially because of this, Maggie is interested in him. </a:t>
            </a:r>
          </a:p>
          <a:p>
            <a:r>
              <a:rPr lang="en-US" dirty="0"/>
              <a:t>She identifies with him as an outcast and as an unloved person. </a:t>
            </a:r>
          </a:p>
          <a:p>
            <a:r>
              <a:rPr lang="en-US" dirty="0"/>
              <a:t>Her relationship with her aunts.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65734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Golden Gates Are Passed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Childhood is over.</a:t>
            </a:r>
          </a:p>
          <a:p>
            <a:r>
              <a:rPr lang="en-US" dirty="0"/>
              <a:t>A turning point in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Tulliver’s</a:t>
            </a:r>
            <a:r>
              <a:rPr lang="en-US" dirty="0"/>
              <a:t> business and life.</a:t>
            </a:r>
          </a:p>
          <a:p>
            <a:r>
              <a:rPr lang="en-US" dirty="0"/>
              <a:t>Tom’s education proves useless.</a:t>
            </a:r>
          </a:p>
          <a:p>
            <a:r>
              <a:rPr lang="en-US" dirty="0"/>
              <a:t>Tom’s changing view of his father: weak, ill, unsuccessful, bankrupt.</a:t>
            </a:r>
          </a:p>
        </p:txBody>
      </p:sp>
    </p:spTree>
    <p:extLst>
      <p:ext uri="{BB962C8B-B14F-4D97-AF65-F5344CB8AC3E}">
        <p14:creationId xmlns:p14="http://schemas.microsoft.com/office/powerpoint/2010/main" val="38978365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Downfall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Downfall of the </a:t>
            </a:r>
            <a:r>
              <a:rPr lang="en-US" dirty="0" err="1"/>
              <a:t>Tulliver</a:t>
            </a:r>
            <a:r>
              <a:rPr lang="en-US" dirty="0"/>
              <a:t> family.</a:t>
            </a:r>
          </a:p>
          <a:p>
            <a:r>
              <a:rPr lang="en-US" dirty="0"/>
              <a:t>Reasons: </a:t>
            </a:r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Tulliver’s</a:t>
            </a:r>
            <a:r>
              <a:rPr lang="en-US" dirty="0"/>
              <a:t> pride, impulsiveness and obstinacy.</a:t>
            </a:r>
          </a:p>
          <a:p>
            <a:r>
              <a:rPr lang="en-US" dirty="0"/>
              <a:t>Maggie’s tragic destiny.</a:t>
            </a:r>
          </a:p>
          <a:p>
            <a:r>
              <a:rPr lang="en-US" dirty="0" err="1"/>
              <a:t>Tullivers</a:t>
            </a:r>
            <a:r>
              <a:rPr lang="en-US" dirty="0"/>
              <a:t>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Dodsons</a:t>
            </a:r>
            <a:endParaRPr lang="en-US" dirty="0"/>
          </a:p>
          <a:p>
            <a:pPr marL="82296" indent="0">
              <a:buNone/>
            </a:pPr>
            <a:r>
              <a:rPr lang="en-US" dirty="0"/>
              <a:t>Maggie and her father </a:t>
            </a:r>
            <a:r>
              <a:rPr lang="en-US" dirty="0" err="1"/>
              <a:t>vs</a:t>
            </a:r>
            <a:r>
              <a:rPr lang="en-US" dirty="0"/>
              <a:t> </a:t>
            </a:r>
            <a:r>
              <a:rPr lang="en-US" dirty="0" err="1"/>
              <a:t>Dodsons</a:t>
            </a:r>
            <a:endParaRPr lang="en-US" dirty="0"/>
          </a:p>
          <a:p>
            <a:r>
              <a:rPr lang="en-US" dirty="0"/>
              <a:t>Tom’s transformation into adulthood</a:t>
            </a:r>
          </a:p>
          <a:p>
            <a:r>
              <a:rPr lang="en-US" dirty="0" err="1"/>
              <a:t>Mr</a:t>
            </a:r>
            <a:r>
              <a:rPr lang="en-US" dirty="0"/>
              <a:t> </a:t>
            </a:r>
            <a:r>
              <a:rPr lang="en-US" dirty="0" err="1"/>
              <a:t>Tulliver</a:t>
            </a:r>
            <a:r>
              <a:rPr lang="en-US" dirty="0"/>
              <a:t> wants revenge.</a:t>
            </a:r>
          </a:p>
        </p:txBody>
      </p:sp>
    </p:spTree>
    <p:extLst>
      <p:ext uri="{BB962C8B-B14F-4D97-AF65-F5344CB8AC3E}">
        <p14:creationId xmlns:p14="http://schemas.microsoft.com/office/powerpoint/2010/main" val="308210950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e">
  <a:themeElements>
    <a:clrScheme name="Solstice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e">
      <a:maj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ＭＳ ゴシック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e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Solstice.thmx</Template>
  <TotalTime>28</TotalTime>
  <Words>217</Words>
  <Application>Microsoft Macintosh PowerPoint</Application>
  <PresentationFormat>On-screen Show (4:3)</PresentationFormat>
  <Paragraphs>32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Gill Sans MT</vt:lpstr>
      <vt:lpstr>Verdana</vt:lpstr>
      <vt:lpstr>Wingdings 2</vt:lpstr>
      <vt:lpstr>Solstice</vt:lpstr>
      <vt:lpstr>The Mill on the Floss</vt:lpstr>
      <vt:lpstr>General Information</vt:lpstr>
      <vt:lpstr>Book 2</vt:lpstr>
      <vt:lpstr>Philip Wakem</vt:lpstr>
      <vt:lpstr>The Golden Gates Are Passed</vt:lpstr>
      <vt:lpstr>The Downfall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Mill on the Floss</dc:title>
  <dc:creator>apple</dc:creator>
  <cp:lastModifiedBy>Seda.Peksen</cp:lastModifiedBy>
  <cp:revision>11</cp:revision>
  <dcterms:created xsi:type="dcterms:W3CDTF">2020-04-28T15:46:31Z</dcterms:created>
  <dcterms:modified xsi:type="dcterms:W3CDTF">2022-04-20T19:26:08Z</dcterms:modified>
</cp:coreProperties>
</file>