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5"/>
  </p:normalViewPr>
  <p:slideViewPr>
    <p:cSldViewPr snapToGrid="0" snapToObjects="1"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Click to edit Master text styles</a:t>
            </a:r>
          </a:p>
          <a:p>
            <a:pPr lvl="1" eaLnBrk="1" latinLnBrk="0" hangingPunct="1"/>
            <a:r>
              <a:rPr kumimoji="0" lang="tr-TR"/>
              <a:t>Second level</a:t>
            </a:r>
          </a:p>
          <a:p>
            <a:pPr lvl="2" eaLnBrk="1" latinLnBrk="0" hangingPunct="1"/>
            <a:r>
              <a:rPr kumimoji="0" lang="tr-TR"/>
              <a:t>Third level</a:t>
            </a:r>
          </a:p>
          <a:p>
            <a:pPr lvl="3" eaLnBrk="1" latinLnBrk="0" hangingPunct="1"/>
            <a:r>
              <a:rPr kumimoji="0" lang="tr-TR"/>
              <a:t>Fourth level</a:t>
            </a:r>
          </a:p>
          <a:p>
            <a:pPr lvl="4" eaLnBrk="1" latinLnBrk="0" hangingPunct="1"/>
            <a:r>
              <a:rPr kumimoji="0" lang="tr-TR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4/20/22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Mill on the Floss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 Eliot</a:t>
            </a:r>
          </a:p>
        </p:txBody>
      </p:sp>
    </p:spTree>
    <p:extLst>
      <p:ext uri="{BB962C8B-B14F-4D97-AF65-F5344CB8AC3E}">
        <p14:creationId xmlns:p14="http://schemas.microsoft.com/office/powerpoint/2010/main" val="285299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 novel</a:t>
            </a:r>
          </a:p>
          <a:p>
            <a:r>
              <a:rPr lang="en-US" dirty="0"/>
              <a:t>St. </a:t>
            </a:r>
            <a:r>
              <a:rPr lang="en-US" dirty="0" err="1"/>
              <a:t>Oggs</a:t>
            </a:r>
            <a:endParaRPr lang="en-US" dirty="0"/>
          </a:p>
          <a:p>
            <a:r>
              <a:rPr lang="en-US" dirty="0"/>
              <a:t>Detailed descriptions of all characters</a:t>
            </a:r>
          </a:p>
          <a:p>
            <a:r>
              <a:rPr lang="en-US" dirty="0"/>
              <a:t>Detailed information on the inner state, environment and childhood of major characters</a:t>
            </a:r>
          </a:p>
          <a:p>
            <a:r>
              <a:rPr lang="en-US" dirty="0"/>
              <a:t>Speech and </a:t>
            </a:r>
            <a:r>
              <a:rPr lang="en-US" dirty="0" err="1"/>
              <a:t>behaviour</a:t>
            </a:r>
            <a:r>
              <a:rPr lang="en-US" dirty="0"/>
              <a:t> of the characters fit their social positions</a:t>
            </a:r>
          </a:p>
        </p:txBody>
      </p:sp>
    </p:spTree>
    <p:extLst>
      <p:ext uri="{BB962C8B-B14F-4D97-AF65-F5344CB8AC3E}">
        <p14:creationId xmlns:p14="http://schemas.microsoft.com/office/powerpoint/2010/main" val="125073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Tom’s school days.</a:t>
            </a:r>
          </a:p>
          <a:p>
            <a:r>
              <a:rPr lang="en-US" dirty="0"/>
              <a:t>Through Maggie’s visit, the education system of the period and girls’ exclusion from the system is criticized.</a:t>
            </a:r>
          </a:p>
          <a:p>
            <a:r>
              <a:rPr lang="en-US" dirty="0"/>
              <a:t>The schoolmaster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Stelling’s</a:t>
            </a:r>
            <a:r>
              <a:rPr lang="en-US" dirty="0"/>
              <a:t> comments</a:t>
            </a:r>
          </a:p>
          <a:p>
            <a:r>
              <a:rPr lang="en-US" dirty="0"/>
              <a:t>Maggie’s frustration and disappointment.</a:t>
            </a:r>
          </a:p>
        </p:txBody>
      </p:sp>
    </p:spTree>
    <p:extLst>
      <p:ext uri="{BB962C8B-B14F-4D97-AF65-F5344CB8AC3E}">
        <p14:creationId xmlns:p14="http://schemas.microsoft.com/office/powerpoint/2010/main" val="375270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 </a:t>
            </a:r>
            <a:r>
              <a:rPr lang="en-US" dirty="0" err="1"/>
              <a:t>Wakem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father is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Tulliver’s</a:t>
            </a:r>
            <a:r>
              <a:rPr lang="en-US" dirty="0"/>
              <a:t> enemy.</a:t>
            </a:r>
          </a:p>
          <a:p>
            <a:r>
              <a:rPr lang="en-US" dirty="0"/>
              <a:t>Tom admires Philip but can’t be friends with him out of obedience to his father.</a:t>
            </a:r>
          </a:p>
          <a:p>
            <a:r>
              <a:rPr lang="en-US" dirty="0"/>
              <a:t>Philip is physically deformed. Especially because of this, Maggie is interested in him. </a:t>
            </a:r>
          </a:p>
          <a:p>
            <a:r>
              <a:rPr lang="en-US" dirty="0"/>
              <a:t>She identifies with him as an outcast and as an unloved person. </a:t>
            </a:r>
          </a:p>
          <a:p>
            <a:r>
              <a:rPr lang="en-US" dirty="0"/>
              <a:t>Her relationship with her aunts.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7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Gates Are Passed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Childhood is over.</a:t>
            </a:r>
          </a:p>
          <a:p>
            <a:r>
              <a:rPr lang="en-US" dirty="0"/>
              <a:t>A turning point in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Tulliver’s</a:t>
            </a:r>
            <a:r>
              <a:rPr lang="en-US" dirty="0"/>
              <a:t> business and life.</a:t>
            </a:r>
          </a:p>
          <a:p>
            <a:r>
              <a:rPr lang="en-US" dirty="0"/>
              <a:t>Tom’s education proves useless.</a:t>
            </a:r>
          </a:p>
          <a:p>
            <a:r>
              <a:rPr lang="en-US" dirty="0"/>
              <a:t>Tom’s changing view of his father: weak, ill, unsuccessful, bankrupt.</a:t>
            </a:r>
          </a:p>
        </p:txBody>
      </p:sp>
    </p:spTree>
    <p:extLst>
      <p:ext uri="{BB962C8B-B14F-4D97-AF65-F5344CB8AC3E}">
        <p14:creationId xmlns:p14="http://schemas.microsoft.com/office/powerpoint/2010/main" val="389783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Downfall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Downfall of the </a:t>
            </a:r>
            <a:r>
              <a:rPr lang="en-US" dirty="0" err="1"/>
              <a:t>Tulliver</a:t>
            </a:r>
            <a:r>
              <a:rPr lang="en-US" dirty="0"/>
              <a:t> family.</a:t>
            </a:r>
          </a:p>
          <a:p>
            <a:r>
              <a:rPr lang="en-US" dirty="0"/>
              <a:t>Reasons: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Tulliver’s</a:t>
            </a:r>
            <a:r>
              <a:rPr lang="en-US" dirty="0"/>
              <a:t> pride, impulsiveness and obstinacy.</a:t>
            </a:r>
          </a:p>
          <a:p>
            <a:r>
              <a:rPr lang="en-US" dirty="0"/>
              <a:t>Maggie’s tragic destiny.</a:t>
            </a:r>
          </a:p>
          <a:p>
            <a:r>
              <a:rPr lang="en-US" dirty="0" err="1"/>
              <a:t>Tullivers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Dodsons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Maggie and her father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Dodsons</a:t>
            </a:r>
            <a:endParaRPr lang="en-US" dirty="0"/>
          </a:p>
          <a:p>
            <a:r>
              <a:rPr lang="en-US" dirty="0"/>
              <a:t>Tom’s transformation into adulthood</a:t>
            </a:r>
          </a:p>
          <a:p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Tulliver</a:t>
            </a:r>
            <a:r>
              <a:rPr lang="en-US" dirty="0"/>
              <a:t> wants revenge.</a:t>
            </a:r>
          </a:p>
        </p:txBody>
      </p:sp>
    </p:spTree>
    <p:extLst>
      <p:ext uri="{BB962C8B-B14F-4D97-AF65-F5344CB8AC3E}">
        <p14:creationId xmlns:p14="http://schemas.microsoft.com/office/powerpoint/2010/main" val="3082109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28</TotalTime>
  <Words>217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The Mill on the Floss</vt:lpstr>
      <vt:lpstr>General Information</vt:lpstr>
      <vt:lpstr>Book 2</vt:lpstr>
      <vt:lpstr>Philip Wakem</vt:lpstr>
      <vt:lpstr>The Golden Gates Are Passed</vt:lpstr>
      <vt:lpstr>The Downfall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Mill on the Floss</dc:title>
  <dc:creator>apple</dc:creator>
  <cp:lastModifiedBy>Seda.Peksen</cp:lastModifiedBy>
  <cp:revision>11</cp:revision>
  <dcterms:created xsi:type="dcterms:W3CDTF">2020-04-28T15:46:31Z</dcterms:created>
  <dcterms:modified xsi:type="dcterms:W3CDTF">2022-04-20T19:26:08Z</dcterms:modified>
</cp:coreProperties>
</file>