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5" r:id="rId2"/>
    <p:sldId id="266" r:id="rId3"/>
    <p:sldId id="268" r:id="rId4"/>
    <p:sldId id="267" r:id="rId5"/>
    <p:sldId id="269" r:id="rId6"/>
    <p:sldId id="270" r:id="rId7"/>
    <p:sldId id="271" r:id="rId8"/>
  </p:sldIdLst>
  <p:sldSz cx="12192000" cy="6858000"/>
  <p:notesSz cx="6858000" cy="9144000"/>
  <p:defaultTextStyle>
    <a:defPPr>
      <a:defRPr lang="en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5126"/>
  </p:normalViewPr>
  <p:slideViewPr>
    <p:cSldViewPr snapToGrid="0" snapToObjects="1">
      <p:cViewPr varScale="1">
        <p:scale>
          <a:sx n="76" d="100"/>
          <a:sy n="76" d="100"/>
        </p:scale>
        <p:origin x="1424" y="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92C619-B8A4-CE1B-4F1F-7DE65AA8FE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258527-64C9-4B5F-9B2F-C72879E908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073748-FE3B-E9FC-EFA0-3B987177F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4A720-BF29-A442-B936-29CF9CB4EBBA}" type="datetimeFigureOut">
              <a:rPr lang="en-TR" smtClean="0"/>
              <a:t>20.04.2022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E9A819-B2CA-BDBD-E766-E7DAF15F4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68400C-26C5-50B3-B0EF-409E7813D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DE54C-D5C3-7A43-95BE-9E75FA118946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458413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B6D3F4-987E-6CEA-93E9-9B8B47780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0878F5-4D83-AD55-5288-B0D5B7EA8E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83E78C-AE1C-3063-A830-8E105CBD5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4A720-BF29-A442-B936-29CF9CB4EBBA}" type="datetimeFigureOut">
              <a:rPr lang="en-TR" smtClean="0"/>
              <a:t>20.04.2022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4FE6CB-8F1E-FD40-0C0F-4C467916AD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C7CCEC-244F-A535-8940-2F6DB9345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DE54C-D5C3-7A43-95BE-9E75FA118946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737580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01AB863-6499-0E00-D5E1-B17AD2DFE1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E1BF4E-45A5-E280-C9C4-3F5B48B284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D3AE5D-C064-BDAC-6FB3-9C111E849D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4A720-BF29-A442-B936-29CF9CB4EBBA}" type="datetimeFigureOut">
              <a:rPr lang="en-TR" smtClean="0"/>
              <a:t>20.04.2022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9B22E2-FFFA-7F91-62B9-92E4CDE00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373337-9A90-F6A5-E2C8-7F1F1D654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DE54C-D5C3-7A43-95BE-9E75FA118946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841667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03E872-794E-C49A-97BB-A689DDE3B4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1D2A6B-CB8C-FDE4-36B3-662C8ED0D6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6F2F4A-D688-0126-8C7A-225587397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4A720-BF29-A442-B936-29CF9CB4EBBA}" type="datetimeFigureOut">
              <a:rPr lang="en-TR" smtClean="0"/>
              <a:t>20.04.2022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F1EFD1-259F-A281-29C6-5B9A706CC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96033A-07E0-DEEF-756F-754714581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DE54C-D5C3-7A43-95BE-9E75FA118946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186579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005CB-EB99-C8F8-11CC-5F12ABFF5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C4EB7E-A482-D276-16E7-FE1BA89282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2C7D27-FE22-1C3D-120D-F64D56A26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4A720-BF29-A442-B936-29CF9CB4EBBA}" type="datetimeFigureOut">
              <a:rPr lang="en-TR" smtClean="0"/>
              <a:t>20.04.2022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28B8FB-5AB6-2F42-DF85-79A416FAD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CB21DA-628E-4B71-1B9D-1BA901C8D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DE54C-D5C3-7A43-95BE-9E75FA118946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961788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A019CD-9C61-E637-B89A-3F4E4DA20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F3BD02-305A-9F1C-47EE-3588800C33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9745E0-8EEC-A36C-E3FF-D7A3F41D44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E3F707-E243-9985-6842-2236C3C02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4A720-BF29-A442-B936-29CF9CB4EBBA}" type="datetimeFigureOut">
              <a:rPr lang="en-TR" smtClean="0"/>
              <a:t>20.04.2022</a:t>
            </a:fld>
            <a:endParaRPr lang="en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7D2E13-425D-3391-0D46-1D1CF6907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5FB805-A5A2-847B-B0F3-4223DE9CF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DE54C-D5C3-7A43-95BE-9E75FA118946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549128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A510AA-4D59-3E54-80B1-FAD4526E14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2DB16C-7966-89A8-5FC6-677B8734FA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E54B17-A4EB-242C-13D0-407E5E1505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35EE6D1-B752-B6A2-18C0-C9AA333A2F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806073-BF0A-82D6-0F92-20B76A415E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E228760-2F11-D094-3174-FD0214A61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4A720-BF29-A442-B936-29CF9CB4EBBA}" type="datetimeFigureOut">
              <a:rPr lang="en-TR" smtClean="0"/>
              <a:t>20.04.2022</a:t>
            </a:fld>
            <a:endParaRPr lang="en-T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6D3AB4-4D33-3275-2EA1-26EA93388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6CE8255-3C4B-F6E3-3657-E12C3421B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DE54C-D5C3-7A43-95BE-9E75FA118946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104319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6CCEBE-0172-1C95-B282-DB52E6C017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7054FED-9033-7D48-C9C0-7C9F07F8D1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4A720-BF29-A442-B936-29CF9CB4EBBA}" type="datetimeFigureOut">
              <a:rPr lang="en-TR" smtClean="0"/>
              <a:t>20.04.2022</a:t>
            </a:fld>
            <a:endParaRPr lang="en-T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E3A297-D555-AA2A-86D0-F10B0D7A2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854218-7CE3-55A4-9F72-473974387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DE54C-D5C3-7A43-95BE-9E75FA118946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723187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8BA4584-FB43-61A0-960A-0459DBE2B0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4A720-BF29-A442-B936-29CF9CB4EBBA}" type="datetimeFigureOut">
              <a:rPr lang="en-TR" smtClean="0"/>
              <a:t>20.04.2022</a:t>
            </a:fld>
            <a:endParaRPr lang="en-T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CB3BDD-CF2B-4549-BEFE-02865A10A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0A2557-CD73-BC8B-92DD-A21000C30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DE54C-D5C3-7A43-95BE-9E75FA118946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730102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E52343-8E7C-2054-AD8D-822FCF5A21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65966F-6105-BFFE-0643-C8B2B2FEB7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D63224-B307-75A3-AD60-9174403E0F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150B20-321E-AC1E-2918-2388345A3F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4A720-BF29-A442-B936-29CF9CB4EBBA}" type="datetimeFigureOut">
              <a:rPr lang="en-TR" smtClean="0"/>
              <a:t>20.04.2022</a:t>
            </a:fld>
            <a:endParaRPr lang="en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2103B9-45F1-7E28-A4F3-95E21B6CD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990B2D-E50E-E951-1305-87E99BB4D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DE54C-D5C3-7A43-95BE-9E75FA118946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483236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5C13E1-5C85-391D-CDCE-057EF1E747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34B5CBC-AE6F-51B7-87D4-246CCC3270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AA1C82-B8F1-BA68-7C6A-E3BB997616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1219EE-3D5B-A5E6-7E05-6337D50640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4A720-BF29-A442-B936-29CF9CB4EBBA}" type="datetimeFigureOut">
              <a:rPr lang="en-TR" smtClean="0"/>
              <a:t>20.04.2022</a:t>
            </a:fld>
            <a:endParaRPr lang="en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E1494C-8A81-D5FE-96BB-E52AC57F8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0AC563-D2D8-3EF5-F406-15CBE3100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DE54C-D5C3-7A43-95BE-9E75FA118946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372006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4B03F11-D0BC-E086-17D5-FA53E7923F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3F71A8-8E3C-0881-887E-94A8BBE977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F334BA-A5A4-3393-9C1A-F62BA8F9CD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C4A720-BF29-A442-B936-29CF9CB4EBBA}" type="datetimeFigureOut">
              <a:rPr lang="en-TR" smtClean="0"/>
              <a:t>20.04.2022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7B4B72-7FEF-A057-A5F9-53A61696AA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ECF1A9-6A9C-4A52-EE0A-5F227834F3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ADE54C-D5C3-7A43-95BE-9E75FA118946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800602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0E3B2-097D-7E4A-B1EB-55293B1E8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3632" y="1559768"/>
            <a:ext cx="9678368" cy="313537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6600" dirty="0" err="1"/>
              <a:t>Eşdeğerlik</a:t>
            </a:r>
            <a:endParaRPr lang="en-US" sz="66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33086E-7D03-7E4F-8CA4-891A6B4868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43632" y="3984843"/>
            <a:ext cx="9678367" cy="688024"/>
          </a:xfrm>
        </p:spPr>
        <p:txBody>
          <a:bodyPr vert="horz" lIns="91440" tIns="45720" rIns="91440" bIns="45720" rtlCol="0">
            <a:normAutofit lnSpcReduction="10000"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pc="80" dirty="0"/>
              <a:t>“</a:t>
            </a:r>
            <a:r>
              <a:rPr lang="en-US" spc="80" dirty="0" err="1"/>
              <a:t>özgün</a:t>
            </a:r>
            <a:r>
              <a:rPr lang="en-US" spc="80" dirty="0"/>
              <a:t> </a:t>
            </a:r>
            <a:r>
              <a:rPr lang="en-US" spc="80" dirty="0" err="1"/>
              <a:t>metnin</a:t>
            </a:r>
            <a:r>
              <a:rPr lang="en-US" spc="80" dirty="0"/>
              <a:t>, </a:t>
            </a:r>
            <a:r>
              <a:rPr lang="en-US" spc="80" dirty="0" err="1"/>
              <a:t>kendi</a:t>
            </a:r>
            <a:r>
              <a:rPr lang="en-US" spc="80" dirty="0"/>
              <a:t> </a:t>
            </a:r>
            <a:r>
              <a:rPr lang="en-US" spc="80" dirty="0" err="1"/>
              <a:t>dilinin</a:t>
            </a:r>
            <a:r>
              <a:rPr lang="en-US" spc="80" dirty="0"/>
              <a:t> </a:t>
            </a:r>
            <a:r>
              <a:rPr lang="en-US" spc="80" dirty="0" err="1"/>
              <a:t>okurunda</a:t>
            </a:r>
            <a:r>
              <a:rPr lang="en-US" spc="80" dirty="0"/>
              <a:t> </a:t>
            </a:r>
            <a:r>
              <a:rPr lang="en-US" spc="80" dirty="0" err="1"/>
              <a:t>uyandırdığı</a:t>
            </a:r>
            <a:r>
              <a:rPr lang="en-US" spc="80" dirty="0"/>
              <a:t> </a:t>
            </a:r>
            <a:r>
              <a:rPr lang="en-US" spc="80" dirty="0" err="1"/>
              <a:t>etkinin</a:t>
            </a:r>
            <a:r>
              <a:rPr lang="en-US" spc="80" dirty="0"/>
              <a:t>, </a:t>
            </a:r>
            <a:r>
              <a:rPr lang="en-US" spc="80" dirty="0" err="1"/>
              <a:t>çeviri</a:t>
            </a:r>
            <a:r>
              <a:rPr lang="en-US" spc="80" dirty="0"/>
              <a:t> </a:t>
            </a:r>
            <a:r>
              <a:rPr lang="en-US" spc="80" dirty="0" err="1"/>
              <a:t>metnin</a:t>
            </a:r>
            <a:r>
              <a:rPr lang="en-US" spc="80" dirty="0"/>
              <a:t> de </a:t>
            </a:r>
            <a:r>
              <a:rPr lang="en-US" spc="80" dirty="0" err="1"/>
              <a:t>çeviri</a:t>
            </a:r>
            <a:r>
              <a:rPr lang="en-US" spc="80" dirty="0"/>
              <a:t> </a:t>
            </a:r>
            <a:r>
              <a:rPr lang="en-US" spc="80" dirty="0" err="1"/>
              <a:t>dili</a:t>
            </a:r>
            <a:r>
              <a:rPr lang="en-US" spc="80" dirty="0"/>
              <a:t> </a:t>
            </a:r>
            <a:r>
              <a:rPr lang="en-US" spc="80" dirty="0" err="1"/>
              <a:t>okurunda</a:t>
            </a:r>
            <a:r>
              <a:rPr lang="en-US" spc="80" dirty="0"/>
              <a:t> </a:t>
            </a:r>
            <a:r>
              <a:rPr lang="en-US" spc="80" dirty="0" err="1"/>
              <a:t>uyandırabilmesi</a:t>
            </a:r>
            <a:r>
              <a:rPr lang="en-US" spc="8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32955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B5458-B6BB-4D4E-94C7-137BC374A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TR" sz="4000" b="1" dirty="0">
                <a:solidFill>
                  <a:srgbClr val="C00000"/>
                </a:solidFill>
              </a:rPr>
              <a:t>To jump out of the frying pan into the fire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DC9168-E6C6-E048-86B3-4CEAD0F90D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775547"/>
          </a:xfrm>
        </p:spPr>
        <p:txBody>
          <a:bodyPr>
            <a:normAutofit/>
          </a:bodyPr>
          <a:lstStyle/>
          <a:p>
            <a:r>
              <a:rPr lang="en-TR" sz="2800" dirty="0"/>
              <a:t>Tavadan ateşe atlamak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C34956-2F4D-6342-BAF4-4191EADD7C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19165" y="2129340"/>
            <a:ext cx="5876363" cy="775547"/>
          </a:xfrm>
        </p:spPr>
        <p:txBody>
          <a:bodyPr>
            <a:noAutofit/>
          </a:bodyPr>
          <a:lstStyle/>
          <a:p>
            <a:r>
              <a:rPr lang="en-TR" sz="2800" dirty="0"/>
              <a:t>Yağmurdan kaçarken doluya tutulmak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3711FA12-6D60-1541-AD90-195374F6ED93}"/>
              </a:ext>
            </a:extLst>
          </p:cNvPr>
          <p:cNvSpPr txBox="1">
            <a:spLocks/>
          </p:cNvSpPr>
          <p:nvPr/>
        </p:nvSpPr>
        <p:spPr>
          <a:xfrm>
            <a:off x="1066800" y="2606040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400" i="0" kern="1200" cap="none" spc="-7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algn="ctr"/>
            <a:r>
              <a:rPr lang="en-TR" sz="4000" b="1" dirty="0">
                <a:solidFill>
                  <a:schemeClr val="accent6">
                    <a:lumMod val="50000"/>
                  </a:schemeClr>
                </a:solidFill>
              </a:rPr>
              <a:t>To kill two birds with one stone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70CAE93-17AA-0048-9D43-61882835DF83}"/>
              </a:ext>
            </a:extLst>
          </p:cNvPr>
          <p:cNvSpPr txBox="1"/>
          <p:nvPr/>
        </p:nvSpPr>
        <p:spPr>
          <a:xfrm>
            <a:off x="3839135" y="4192730"/>
            <a:ext cx="41416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TR" sz="2800" dirty="0"/>
              <a:t>Bir taşla iki kuş vurmak</a:t>
            </a:r>
          </a:p>
        </p:txBody>
      </p:sp>
    </p:spTree>
    <p:extLst>
      <p:ext uri="{BB962C8B-B14F-4D97-AF65-F5344CB8AC3E}">
        <p14:creationId xmlns:p14="http://schemas.microsoft.com/office/powerpoint/2010/main" val="2350844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6F7D3-1E55-1941-AC1B-BB41B3089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dirty="0"/>
              <a:t>İLETİŞİMSEL ETKİNİN AKTARIMI</a:t>
            </a:r>
          </a:p>
        </p:txBody>
      </p:sp>
    </p:spTree>
    <p:extLst>
      <p:ext uri="{BB962C8B-B14F-4D97-AF65-F5344CB8AC3E}">
        <p14:creationId xmlns:p14="http://schemas.microsoft.com/office/powerpoint/2010/main" val="31315373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485E2-96FD-2B48-80A4-B154E3462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dirty="0"/>
              <a:t>Remember!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9053D7-FBD6-C54B-8791-D1C3B2CC7C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787998"/>
          </a:xfrm>
        </p:spPr>
        <p:txBody>
          <a:bodyPr>
            <a:normAutofit/>
          </a:bodyPr>
          <a:lstStyle/>
          <a:p>
            <a:r>
              <a:rPr lang="en-TR" sz="2800" dirty="0"/>
              <a:t>Hatırlayın!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5D58EB-6341-E541-8951-2FB01808A7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787998"/>
          </a:xfrm>
        </p:spPr>
        <p:txBody>
          <a:bodyPr>
            <a:normAutofit/>
          </a:bodyPr>
          <a:lstStyle/>
          <a:p>
            <a:r>
              <a:rPr lang="en-TR" sz="2800" dirty="0"/>
              <a:t>Unutmayın!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3F4FBE0B-F2C9-D540-BE06-DDBD5F3BE006}"/>
              </a:ext>
            </a:extLst>
          </p:cNvPr>
          <p:cNvSpPr txBox="1">
            <a:spLocks/>
          </p:cNvSpPr>
          <p:nvPr/>
        </p:nvSpPr>
        <p:spPr>
          <a:xfrm>
            <a:off x="1066800" y="2697481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400" i="0" kern="1200" cap="none" spc="-7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TR" dirty="0"/>
              <a:t>I’m afraid!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599E4F2-A895-CF48-A30A-4B54FF07B9D8}"/>
              </a:ext>
            </a:extLst>
          </p:cNvPr>
          <p:cNvSpPr txBox="1"/>
          <p:nvPr/>
        </p:nvSpPr>
        <p:spPr>
          <a:xfrm>
            <a:off x="1066800" y="4178639"/>
            <a:ext cx="20529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TR" sz="2800" dirty="0"/>
              <a:t>Korkarım!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910C2F9-C806-FD44-8DB2-EED5496EC55D}"/>
              </a:ext>
            </a:extLst>
          </p:cNvPr>
          <p:cNvSpPr txBox="1"/>
          <p:nvPr/>
        </p:nvSpPr>
        <p:spPr>
          <a:xfrm>
            <a:off x="6461760" y="4159814"/>
            <a:ext cx="19023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TR" sz="2800" dirty="0"/>
              <a:t>Maalesef!</a:t>
            </a:r>
          </a:p>
        </p:txBody>
      </p:sp>
    </p:spTree>
    <p:extLst>
      <p:ext uri="{BB962C8B-B14F-4D97-AF65-F5344CB8AC3E}">
        <p14:creationId xmlns:p14="http://schemas.microsoft.com/office/powerpoint/2010/main" val="18883878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C3B567-2F69-6E40-B900-2E175F4449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TR" dirty="0"/>
              <a:t>EŞDEĞERLİK HER ZAMAN SAĞLANAMAYABİLİR!</a:t>
            </a:r>
          </a:p>
        </p:txBody>
      </p:sp>
    </p:spTree>
    <p:extLst>
      <p:ext uri="{BB962C8B-B14F-4D97-AF65-F5344CB8AC3E}">
        <p14:creationId xmlns:p14="http://schemas.microsoft.com/office/powerpoint/2010/main" val="31172515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ext, letter&#10;&#10;Description automatically generated">
            <a:extLst>
              <a:ext uri="{FF2B5EF4-FFF2-40B4-BE49-F238E27FC236}">
                <a16:creationId xmlns:a16="http://schemas.microsoft.com/office/drawing/2014/main" id="{E2A06654-9C9D-824D-AEA5-7924079A03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1539" y="1443577"/>
            <a:ext cx="10588922" cy="3970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83010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5C0FE4B5-008B-404B-856B-59C14B274D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1539" y="1893606"/>
            <a:ext cx="10588922" cy="3070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36140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69</Words>
  <Application>Microsoft Macintosh PowerPoint</Application>
  <PresentationFormat>Widescreen</PresentationFormat>
  <Paragraphs>15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Eşdeğerlik</vt:lpstr>
      <vt:lpstr>To jump out of the frying pan into the fire</vt:lpstr>
      <vt:lpstr>İLETİŞİMSEL ETKİNİN AKTARIMI</vt:lpstr>
      <vt:lpstr>Remember!</vt:lpstr>
      <vt:lpstr>EŞDEĞERLİK HER ZAMAN SAĞLANAMAYABİLİR!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Eşdeğerlik</dc:title>
  <dc:creator>Seda.Peksen</dc:creator>
  <cp:lastModifiedBy>Seda.Peksen</cp:lastModifiedBy>
  <cp:revision>1</cp:revision>
  <dcterms:created xsi:type="dcterms:W3CDTF">2022-04-20T16:52:25Z</dcterms:created>
  <dcterms:modified xsi:type="dcterms:W3CDTF">2022-04-20T16:53:27Z</dcterms:modified>
</cp:coreProperties>
</file>