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8" r:id="rId4"/>
    <p:sldId id="267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26"/>
  </p:normalViewPr>
  <p:slideViewPr>
    <p:cSldViewPr snapToGrid="0" snapToObjects="1">
      <p:cViewPr varScale="1">
        <p:scale>
          <a:sx n="76" d="100"/>
          <a:sy n="76" d="100"/>
        </p:scale>
        <p:origin x="142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C619-B8A4-CE1B-4F1F-7DE65AA8F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58527-64C9-4B5F-9B2F-C72879E90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73748-FE3B-E9FC-EFA0-3B987177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9A819-B2CA-BDBD-E766-E7DAF15F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8400C-26C5-50B3-B0EF-409E7813D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5841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D3F4-987E-6CEA-93E9-9B8B47780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878F5-4D83-AD55-5288-B0D5B7EA8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3E78C-AE1C-3063-A830-8E105CBD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FE6CB-8F1E-FD40-0C0F-4C467916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7CCEC-244F-A535-8940-2F6DB934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37580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1AB863-6499-0E00-D5E1-B17AD2DFE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E1BF4E-45A5-E280-C9C4-3F5B48B28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3AE5D-C064-BDAC-6FB3-9C111E849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B22E2-FFFA-7F91-62B9-92E4CDE00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73337-9A90-F6A5-E2C8-7F1F1D65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4166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3E872-794E-C49A-97BB-A689DDE3B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D2A6B-CB8C-FDE4-36B3-662C8ED0D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F2F4A-D688-0126-8C7A-225587397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1EFD1-259F-A281-29C6-5B9A706C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6033A-07E0-DEEF-756F-75471458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8657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05CB-EB99-C8F8-11CC-5F12ABFF5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4EB7E-A482-D276-16E7-FE1BA8928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7D27-FE22-1C3D-120D-F64D56A2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8B8FB-5AB6-2F42-DF85-79A416FAD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B21DA-628E-4B71-1B9D-1BA901C8D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6178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19CD-9C61-E637-B89A-3F4E4DA2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3BD02-305A-9F1C-47EE-3588800C3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745E0-8EEC-A36C-E3FF-D7A3F41D4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3F707-E243-9985-6842-2236C3C0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D2E13-425D-3391-0D46-1D1CF690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FB805-A5A2-847B-B0F3-4223DE9C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4912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10AA-4D59-3E54-80B1-FAD4526E1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DB16C-7966-89A8-5FC6-677B8734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54B17-A4EB-242C-13D0-407E5E150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EE6D1-B752-B6A2-18C0-C9AA333A2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806073-BF0A-82D6-0F92-20B76A415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228760-2F11-D094-3174-FD0214A61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6D3AB4-4D33-3275-2EA1-26EA93388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E8255-3C4B-F6E3-3657-E12C3421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0431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CCEBE-0172-1C95-B282-DB52E6C01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054FED-9033-7D48-C9C0-7C9F07F8D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E3A297-D555-AA2A-86D0-F10B0D7A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54218-7CE3-55A4-9F72-47397438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2318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A4584-FB43-61A0-960A-0459DBE2B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CB3BDD-CF2B-4549-BEFE-02865A10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A2557-CD73-BC8B-92DD-A21000C3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3010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52343-8E7C-2054-AD8D-822FCF5A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5966F-6105-BFFE-0643-C8B2B2FEB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63224-B307-75A3-AD60-9174403E0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50B20-321E-AC1E-2918-2388345A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103B9-45F1-7E28-A4F3-95E21B6C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90B2D-E50E-E951-1305-87E99BB4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8323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C13E1-5C85-391D-CDCE-057EF1E74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4B5CBC-AE6F-51B7-87D4-246CCC327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A1C82-B8F1-BA68-7C6A-E3BB99761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219EE-3D5B-A5E6-7E05-6337D5064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1494C-8A81-D5FE-96BB-E52AC57F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AC563-D2D8-3EF5-F406-15CBE310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7200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03F11-D0BC-E086-17D5-FA53E7923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F71A8-8E3C-0881-887E-94A8BBE97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334BA-A5A4-3393-9C1A-F62BA8F9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4A720-BF29-A442-B936-29CF9CB4EBBA}" type="datetimeFigureOut">
              <a:rPr lang="en-TR" smtClean="0"/>
              <a:t>20.04.2022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B4B72-7FEF-A057-A5F9-53A61696A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CF1A9-6A9C-4A52-EE0A-5F227834F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E54C-D5C3-7A43-95BE-9E75FA11894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0060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0E3B2-097D-7E4A-B1EB-55293B1E8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 err="1"/>
              <a:t>Eşdeğerlik</a:t>
            </a:r>
            <a:endParaRPr lang="en-US" sz="6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3086E-7D03-7E4F-8CA4-891A6B486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632" y="3984843"/>
            <a:ext cx="9678367" cy="68802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pc="80" dirty="0"/>
              <a:t>“</a:t>
            </a:r>
            <a:r>
              <a:rPr lang="en-US" spc="80" dirty="0" err="1"/>
              <a:t>özgün</a:t>
            </a:r>
            <a:r>
              <a:rPr lang="en-US" spc="80" dirty="0"/>
              <a:t> </a:t>
            </a:r>
            <a:r>
              <a:rPr lang="en-US" spc="80" dirty="0" err="1"/>
              <a:t>metnin</a:t>
            </a:r>
            <a:r>
              <a:rPr lang="en-US" spc="80" dirty="0"/>
              <a:t>, </a:t>
            </a:r>
            <a:r>
              <a:rPr lang="en-US" spc="80" dirty="0" err="1"/>
              <a:t>kendi</a:t>
            </a:r>
            <a:r>
              <a:rPr lang="en-US" spc="80" dirty="0"/>
              <a:t> </a:t>
            </a:r>
            <a:r>
              <a:rPr lang="en-US" spc="80" dirty="0" err="1"/>
              <a:t>dilinin</a:t>
            </a:r>
            <a:r>
              <a:rPr lang="en-US" spc="80" dirty="0"/>
              <a:t> </a:t>
            </a:r>
            <a:r>
              <a:rPr lang="en-US" spc="80" dirty="0" err="1"/>
              <a:t>okurunda</a:t>
            </a:r>
            <a:r>
              <a:rPr lang="en-US" spc="80" dirty="0"/>
              <a:t> </a:t>
            </a:r>
            <a:r>
              <a:rPr lang="en-US" spc="80" dirty="0" err="1"/>
              <a:t>uyandırdığı</a:t>
            </a:r>
            <a:r>
              <a:rPr lang="en-US" spc="80" dirty="0"/>
              <a:t> </a:t>
            </a:r>
            <a:r>
              <a:rPr lang="en-US" spc="80" dirty="0" err="1"/>
              <a:t>etkinin</a:t>
            </a:r>
            <a:r>
              <a:rPr lang="en-US" spc="80" dirty="0"/>
              <a:t>, </a:t>
            </a:r>
            <a:r>
              <a:rPr lang="en-US" spc="80" dirty="0" err="1"/>
              <a:t>çeviri</a:t>
            </a:r>
            <a:r>
              <a:rPr lang="en-US" spc="80" dirty="0"/>
              <a:t> </a:t>
            </a:r>
            <a:r>
              <a:rPr lang="en-US" spc="80" dirty="0" err="1"/>
              <a:t>metnin</a:t>
            </a:r>
            <a:r>
              <a:rPr lang="en-US" spc="80" dirty="0"/>
              <a:t> de </a:t>
            </a:r>
            <a:r>
              <a:rPr lang="en-US" spc="80" dirty="0" err="1"/>
              <a:t>çeviri</a:t>
            </a:r>
            <a:r>
              <a:rPr lang="en-US" spc="80" dirty="0"/>
              <a:t> </a:t>
            </a:r>
            <a:r>
              <a:rPr lang="en-US" spc="80" dirty="0" err="1"/>
              <a:t>dili</a:t>
            </a:r>
            <a:r>
              <a:rPr lang="en-US" spc="80" dirty="0"/>
              <a:t> </a:t>
            </a:r>
            <a:r>
              <a:rPr lang="en-US" spc="80" dirty="0" err="1"/>
              <a:t>okurunda</a:t>
            </a:r>
            <a:r>
              <a:rPr lang="en-US" spc="80" dirty="0"/>
              <a:t> </a:t>
            </a:r>
            <a:r>
              <a:rPr lang="en-US" spc="80" dirty="0" err="1"/>
              <a:t>uyandırabilmesi</a:t>
            </a:r>
            <a:r>
              <a:rPr lang="en-US" spc="8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955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B5458-B6BB-4D4E-94C7-137BC374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TR" sz="4000" b="1" dirty="0">
                <a:solidFill>
                  <a:srgbClr val="C00000"/>
                </a:solidFill>
              </a:rPr>
              <a:t>To jump out of the frying pan into the fire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C9168-E6C6-E048-86B3-4CEAD0F90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775547"/>
          </a:xfrm>
        </p:spPr>
        <p:txBody>
          <a:bodyPr>
            <a:normAutofit/>
          </a:bodyPr>
          <a:lstStyle/>
          <a:p>
            <a:r>
              <a:rPr lang="en-TR" sz="2800" dirty="0"/>
              <a:t>Tavadan ateşe atlamak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34956-2F4D-6342-BAF4-4191EADD7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9165" y="2129340"/>
            <a:ext cx="5876363" cy="775547"/>
          </a:xfrm>
        </p:spPr>
        <p:txBody>
          <a:bodyPr>
            <a:noAutofit/>
          </a:bodyPr>
          <a:lstStyle/>
          <a:p>
            <a:r>
              <a:rPr lang="en-TR" sz="2800" dirty="0"/>
              <a:t>Yağmurdan kaçarken doluya tutulmak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711FA12-6D60-1541-AD90-195374F6ED93}"/>
              </a:ext>
            </a:extLst>
          </p:cNvPr>
          <p:cNvSpPr txBox="1">
            <a:spLocks/>
          </p:cNvSpPr>
          <p:nvPr/>
        </p:nvSpPr>
        <p:spPr>
          <a:xfrm>
            <a:off x="1066800" y="2606040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i="0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TR" sz="4000" b="1" dirty="0">
                <a:solidFill>
                  <a:schemeClr val="accent6">
                    <a:lumMod val="50000"/>
                  </a:schemeClr>
                </a:solidFill>
              </a:rPr>
              <a:t>To kill two birds with one stone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0CAE93-17AA-0048-9D43-61882835DF83}"/>
              </a:ext>
            </a:extLst>
          </p:cNvPr>
          <p:cNvSpPr txBox="1"/>
          <p:nvPr/>
        </p:nvSpPr>
        <p:spPr>
          <a:xfrm>
            <a:off x="3839135" y="4192730"/>
            <a:ext cx="4141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2800" dirty="0"/>
              <a:t>Bir taşla iki kuş vurmak</a:t>
            </a:r>
          </a:p>
        </p:txBody>
      </p:sp>
    </p:spTree>
    <p:extLst>
      <p:ext uri="{BB962C8B-B14F-4D97-AF65-F5344CB8AC3E}">
        <p14:creationId xmlns:p14="http://schemas.microsoft.com/office/powerpoint/2010/main" val="235084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6F7D3-1E55-1941-AC1B-BB41B308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İLETİŞİMSEL ETKİNİN AKTARIMI</a:t>
            </a:r>
          </a:p>
        </p:txBody>
      </p:sp>
    </p:spTree>
    <p:extLst>
      <p:ext uri="{BB962C8B-B14F-4D97-AF65-F5344CB8AC3E}">
        <p14:creationId xmlns:p14="http://schemas.microsoft.com/office/powerpoint/2010/main" val="313153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485E2-96FD-2B48-80A4-B154E346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Remember!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053D7-FBD6-C54B-8791-D1C3B2CC7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787998"/>
          </a:xfrm>
        </p:spPr>
        <p:txBody>
          <a:bodyPr>
            <a:normAutofit/>
          </a:bodyPr>
          <a:lstStyle/>
          <a:p>
            <a:r>
              <a:rPr lang="en-TR" sz="2800" dirty="0"/>
              <a:t>Hatırlayın!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D58EB-6341-E541-8951-2FB01808A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787998"/>
          </a:xfrm>
        </p:spPr>
        <p:txBody>
          <a:bodyPr>
            <a:normAutofit/>
          </a:bodyPr>
          <a:lstStyle/>
          <a:p>
            <a:r>
              <a:rPr lang="en-TR" sz="2800" dirty="0"/>
              <a:t>Unutmayın!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F4FBE0B-F2C9-D540-BE06-DDBD5F3BE006}"/>
              </a:ext>
            </a:extLst>
          </p:cNvPr>
          <p:cNvSpPr txBox="1">
            <a:spLocks/>
          </p:cNvSpPr>
          <p:nvPr/>
        </p:nvSpPr>
        <p:spPr>
          <a:xfrm>
            <a:off x="1066800" y="2697481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i="0" kern="1200" cap="none" spc="-7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TR" dirty="0"/>
              <a:t>I’m afraid!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99E4F2-A895-CF48-A30A-4B54FF07B9D8}"/>
              </a:ext>
            </a:extLst>
          </p:cNvPr>
          <p:cNvSpPr txBox="1"/>
          <p:nvPr/>
        </p:nvSpPr>
        <p:spPr>
          <a:xfrm>
            <a:off x="1066800" y="4178639"/>
            <a:ext cx="2052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TR" sz="2800" dirty="0"/>
              <a:t>Korkarım!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0C2F9-C806-FD44-8DB2-EED5496EC55D}"/>
              </a:ext>
            </a:extLst>
          </p:cNvPr>
          <p:cNvSpPr txBox="1"/>
          <p:nvPr/>
        </p:nvSpPr>
        <p:spPr>
          <a:xfrm>
            <a:off x="6461760" y="4159814"/>
            <a:ext cx="1902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TR" sz="2800" dirty="0"/>
              <a:t>Maalesef!</a:t>
            </a:r>
          </a:p>
        </p:txBody>
      </p:sp>
    </p:spTree>
    <p:extLst>
      <p:ext uri="{BB962C8B-B14F-4D97-AF65-F5344CB8AC3E}">
        <p14:creationId xmlns:p14="http://schemas.microsoft.com/office/powerpoint/2010/main" val="1888387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B567-2F69-6E40-B900-2E175F44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R" dirty="0"/>
              <a:t>EŞDEĞERLİK HER ZAMAN SAĞLANAMAYABİLİR!</a:t>
            </a:r>
          </a:p>
        </p:txBody>
      </p:sp>
    </p:spTree>
    <p:extLst>
      <p:ext uri="{BB962C8B-B14F-4D97-AF65-F5344CB8AC3E}">
        <p14:creationId xmlns:p14="http://schemas.microsoft.com/office/powerpoint/2010/main" val="311725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E2A06654-9C9D-824D-AEA5-7924079A0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39" y="1443577"/>
            <a:ext cx="10588922" cy="397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0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5C0FE4B5-008B-404B-856B-59C14B274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539" y="1893606"/>
            <a:ext cx="10588922" cy="307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14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Macintosh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Eşdeğerlik</vt:lpstr>
      <vt:lpstr>To jump out of the frying pan into the fire</vt:lpstr>
      <vt:lpstr>İLETİŞİMSEL ETKİNİN AKTARIMI</vt:lpstr>
      <vt:lpstr>Remember!</vt:lpstr>
      <vt:lpstr>EŞDEĞERLİK HER ZAMAN SAĞLANAMAYABİLİR!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Eşdeğerlik</dc:title>
  <dc:creator>Seda.Peksen</dc:creator>
  <cp:lastModifiedBy>Seda.Peksen</cp:lastModifiedBy>
  <cp:revision>1</cp:revision>
  <dcterms:created xsi:type="dcterms:W3CDTF">2022-04-20T16:52:25Z</dcterms:created>
  <dcterms:modified xsi:type="dcterms:W3CDTF">2022-04-20T16:53:27Z</dcterms:modified>
</cp:coreProperties>
</file>