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54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2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53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51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70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85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20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970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06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41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CA18F-6590-42A5-826A-ECEB78EB749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5F174-88F4-4BA1-9CFF-22A0733982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33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Artificial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preservation</a:t>
            </a:r>
            <a:endParaRPr lang="tr-TR" dirty="0" smtClean="0"/>
          </a:p>
          <a:p>
            <a:r>
              <a:rPr lang="tr-TR" dirty="0" err="1" smtClean="0"/>
              <a:t>Fresh</a:t>
            </a:r>
            <a:endParaRPr lang="tr-TR" dirty="0" smtClean="0"/>
          </a:p>
          <a:p>
            <a:r>
              <a:rPr lang="tr-TR" dirty="0" err="1" smtClean="0"/>
              <a:t>Chilled</a:t>
            </a:r>
            <a:endParaRPr lang="tr-TR" dirty="0" smtClean="0"/>
          </a:p>
          <a:p>
            <a:r>
              <a:rPr lang="tr-TR" dirty="0" err="1" smtClean="0"/>
              <a:t>Frozen</a:t>
            </a: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6238876" y="1589794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Semen </a:t>
            </a:r>
            <a:r>
              <a:rPr lang="tr-TR" sz="3200" dirty="0" err="1"/>
              <a:t>deposition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Vaginal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Cervical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Intrauterine</a:t>
            </a:r>
            <a:endParaRPr lang="tr-TR" sz="32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tr-TR" sz="3200" dirty="0" err="1"/>
              <a:t>Laparoscopic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7517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preservation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Fresh</a:t>
            </a:r>
            <a:r>
              <a:rPr lang="tr-TR" dirty="0" smtClean="0"/>
              <a:t> semen: 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immediately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a </a:t>
            </a:r>
            <a:r>
              <a:rPr lang="tr-TR" dirty="0" err="1" smtClean="0"/>
              <a:t>buck</a:t>
            </a:r>
            <a:r>
              <a:rPr lang="tr-TR" dirty="0" smtClean="0"/>
              <a:t> is </a:t>
            </a:r>
            <a:r>
              <a:rPr lang="tr-TR" dirty="0" err="1" smtClean="0"/>
              <a:t>present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herd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can be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668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preservation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Chilled</a:t>
            </a:r>
            <a:r>
              <a:rPr lang="tr-TR" dirty="0" smtClean="0"/>
              <a:t> (</a:t>
            </a:r>
            <a:r>
              <a:rPr lang="tr-TR" dirty="0" err="1" smtClean="0"/>
              <a:t>Refrigerated</a:t>
            </a:r>
            <a:r>
              <a:rPr lang="tr-TR" dirty="0" smtClean="0"/>
              <a:t>) semen: </a:t>
            </a:r>
          </a:p>
          <a:p>
            <a:pPr>
              <a:buFontTx/>
              <a:buChar char="-"/>
            </a:pPr>
            <a:r>
              <a:rPr lang="tr-TR" dirty="0" smtClean="0"/>
              <a:t>can be </a:t>
            </a:r>
            <a:r>
              <a:rPr lang="tr-TR" dirty="0" err="1" smtClean="0"/>
              <a:t>stored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24 h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a </a:t>
            </a:r>
            <a:r>
              <a:rPr lang="tr-TR" dirty="0" err="1" smtClean="0"/>
              <a:t>buck</a:t>
            </a:r>
            <a:r>
              <a:rPr lang="tr-TR" dirty="0" smtClean="0"/>
              <a:t> is </a:t>
            </a:r>
            <a:r>
              <a:rPr lang="tr-TR" dirty="0" err="1" smtClean="0"/>
              <a:t>present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restricted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can be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287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preservation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Frozen</a:t>
            </a:r>
            <a:r>
              <a:rPr lang="tr-TR" dirty="0" smtClean="0"/>
              <a:t> semen: </a:t>
            </a:r>
          </a:p>
          <a:p>
            <a:pPr>
              <a:buFontTx/>
              <a:buChar char="-"/>
            </a:pPr>
            <a:r>
              <a:rPr lang="tr-TR" dirty="0" smtClean="0"/>
              <a:t>can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anytime</a:t>
            </a:r>
            <a:r>
              <a:rPr lang="tr-TR" dirty="0" smtClean="0"/>
              <a:t>, </a:t>
            </a:r>
            <a:r>
              <a:rPr lang="tr-TR" dirty="0" err="1" smtClean="0"/>
              <a:t>anywhere</a:t>
            </a:r>
            <a:r>
              <a:rPr lang="tr-TR" dirty="0" smtClean="0"/>
              <a:t> </a:t>
            </a:r>
          </a:p>
          <a:p>
            <a:pPr>
              <a:buFontTx/>
              <a:buChar char="-"/>
            </a:pPr>
            <a:r>
              <a:rPr lang="tr-TR" dirty="0" smtClean="0"/>
              <a:t>do not </a:t>
            </a:r>
            <a:r>
              <a:rPr lang="tr-TR" dirty="0" err="1" smtClean="0"/>
              <a:t>need</a:t>
            </a:r>
            <a:r>
              <a:rPr lang="tr-TR" dirty="0" smtClean="0"/>
              <a:t> a </a:t>
            </a:r>
            <a:r>
              <a:rPr lang="tr-TR" dirty="0" err="1" smtClean="0"/>
              <a:t>buck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near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provide</a:t>
            </a:r>
            <a:r>
              <a:rPr lang="tr-TR" dirty="0" smtClean="0"/>
              <a:t> an </a:t>
            </a:r>
            <a:r>
              <a:rPr lang="tr-TR" dirty="0" err="1" smtClean="0"/>
              <a:t>option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in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314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Vaginal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r>
              <a:rPr lang="tr-TR" dirty="0" smtClean="0"/>
              <a:t>: 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instruments</a:t>
            </a:r>
            <a:r>
              <a:rPr lang="tr-TR" dirty="0" smtClean="0"/>
              <a:t> (a </a:t>
            </a:r>
            <a:r>
              <a:rPr lang="tr-TR" dirty="0" err="1" smtClean="0"/>
              <a:t>catheter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suitable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fresh</a:t>
            </a:r>
            <a:r>
              <a:rPr lang="tr-TR" dirty="0" smtClean="0"/>
              <a:t> semen</a:t>
            </a:r>
          </a:p>
          <a:p>
            <a:pPr>
              <a:buFontTx/>
              <a:buChar char="-"/>
            </a:pPr>
            <a:r>
              <a:rPr lang="tr-TR" dirty="0" err="1" smtClean="0"/>
              <a:t>success</a:t>
            </a:r>
            <a:r>
              <a:rPr lang="tr-TR" dirty="0" smtClean="0"/>
              <a:t> </a:t>
            </a:r>
            <a:r>
              <a:rPr lang="tr-TR" sz="2400" dirty="0"/>
              <a:t>~</a:t>
            </a:r>
            <a:r>
              <a:rPr lang="tr-TR" dirty="0" smtClean="0"/>
              <a:t>50%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Win7\Desktop\Sunum\8855.jpg"/>
          <p:cNvPicPr>
            <a:picLocks noChangeAspect="1" noChangeArrowheads="1"/>
          </p:cNvPicPr>
          <p:nvPr/>
        </p:nvPicPr>
        <p:blipFill>
          <a:blip r:embed="rId2"/>
          <a:srcRect t="34220" r="1099" b="34576"/>
          <a:stretch>
            <a:fillRect/>
          </a:stretch>
        </p:blipFill>
        <p:spPr bwMode="auto">
          <a:xfrm>
            <a:off x="5738810" y="4000504"/>
            <a:ext cx="4710140" cy="26432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186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Geniş ekran</PresentationFormat>
  <Paragraphs>34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Artificial Insemination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Insemination</dc:title>
  <dc:creator>Tuna</dc:creator>
  <cp:lastModifiedBy>Tuna</cp:lastModifiedBy>
  <cp:revision>1</cp:revision>
  <dcterms:created xsi:type="dcterms:W3CDTF">2021-05-18T12:27:22Z</dcterms:created>
  <dcterms:modified xsi:type="dcterms:W3CDTF">2021-05-18T12:27:27Z</dcterms:modified>
</cp:coreProperties>
</file>