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CA18F-6590-42A5-826A-ECEB78EB749C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5F174-88F4-4BA1-9CFF-22A0733982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5543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CA18F-6590-42A5-826A-ECEB78EB749C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5F174-88F4-4BA1-9CFF-22A0733982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521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CA18F-6590-42A5-826A-ECEB78EB749C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5F174-88F4-4BA1-9CFF-22A0733982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9536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CA18F-6590-42A5-826A-ECEB78EB749C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5F174-88F4-4BA1-9CFF-22A0733982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3510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CA18F-6590-42A5-826A-ECEB78EB749C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5F174-88F4-4BA1-9CFF-22A0733982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6701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CA18F-6590-42A5-826A-ECEB78EB749C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5F174-88F4-4BA1-9CFF-22A0733982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1855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CA18F-6590-42A5-826A-ECEB78EB749C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5F174-88F4-4BA1-9CFF-22A0733982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1206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CA18F-6590-42A5-826A-ECEB78EB749C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5F174-88F4-4BA1-9CFF-22A0733982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619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CA18F-6590-42A5-826A-ECEB78EB749C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5F174-88F4-4BA1-9CFF-22A0733982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7970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CA18F-6590-42A5-826A-ECEB78EB749C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5F174-88F4-4BA1-9CFF-22A0733982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7061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CA18F-6590-42A5-826A-ECEB78EB749C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5F174-88F4-4BA1-9CFF-22A0733982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8414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CA18F-6590-42A5-826A-ECEB78EB749C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5F174-88F4-4BA1-9CFF-22A0733982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1333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Artificial</a:t>
            </a:r>
            <a:r>
              <a:rPr lang="tr-TR" dirty="0" smtClean="0"/>
              <a:t> </a:t>
            </a:r>
            <a:r>
              <a:rPr lang="tr-TR" dirty="0" err="1" smtClean="0"/>
              <a:t>Insemination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0" y="1600201"/>
            <a:ext cx="4114800" cy="4525963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Semen </a:t>
            </a:r>
            <a:r>
              <a:rPr lang="tr-TR" dirty="0" err="1" smtClean="0"/>
              <a:t>preservation</a:t>
            </a:r>
            <a:endParaRPr lang="tr-TR" dirty="0" smtClean="0"/>
          </a:p>
          <a:p>
            <a:r>
              <a:rPr lang="tr-TR" dirty="0" err="1" smtClean="0"/>
              <a:t>Fresh</a:t>
            </a:r>
            <a:endParaRPr lang="tr-TR" dirty="0" smtClean="0"/>
          </a:p>
          <a:p>
            <a:r>
              <a:rPr lang="tr-TR" dirty="0" err="1" smtClean="0"/>
              <a:t>Chilled</a:t>
            </a:r>
            <a:endParaRPr lang="tr-TR" dirty="0" smtClean="0"/>
          </a:p>
          <a:p>
            <a:r>
              <a:rPr lang="tr-TR" dirty="0" err="1" smtClean="0"/>
              <a:t>Frozen</a:t>
            </a:r>
            <a:endParaRPr lang="tr-TR" dirty="0"/>
          </a:p>
        </p:txBody>
      </p:sp>
      <p:sp>
        <p:nvSpPr>
          <p:cNvPr id="4" name="2 İçerik Yer Tutucusu"/>
          <p:cNvSpPr txBox="1">
            <a:spLocks/>
          </p:cNvSpPr>
          <p:nvPr/>
        </p:nvSpPr>
        <p:spPr>
          <a:xfrm>
            <a:off x="6238876" y="1589794"/>
            <a:ext cx="411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tr-TR" sz="3200" dirty="0"/>
              <a:t>Semen </a:t>
            </a:r>
            <a:r>
              <a:rPr lang="tr-TR" sz="3200" dirty="0" err="1"/>
              <a:t>deposition</a:t>
            </a:r>
            <a:endParaRPr lang="tr-TR" sz="3200" dirty="0"/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tr-TR" sz="3200" dirty="0" err="1"/>
              <a:t>Vaginal</a:t>
            </a:r>
            <a:endParaRPr lang="tr-TR" sz="3200" dirty="0"/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tr-TR" sz="3200" dirty="0" err="1"/>
              <a:t>Cervical</a:t>
            </a:r>
            <a:endParaRPr lang="tr-TR" sz="3200" dirty="0"/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tr-TR" sz="3200" dirty="0" err="1"/>
              <a:t>Intrauterine</a:t>
            </a:r>
            <a:endParaRPr lang="tr-TR" sz="3200" dirty="0"/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tr-TR" sz="3200" dirty="0" err="1"/>
              <a:t>Laparoscopic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77517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Semen </a:t>
            </a:r>
            <a:r>
              <a:rPr lang="tr-TR" dirty="0" err="1" smtClean="0"/>
              <a:t>preservation</a:t>
            </a:r>
            <a:endParaRPr lang="tr-TR" dirty="0" smtClean="0"/>
          </a:p>
          <a:p>
            <a:pPr>
              <a:buNone/>
            </a:pPr>
            <a:r>
              <a:rPr lang="tr-TR" dirty="0" err="1" smtClean="0"/>
              <a:t>Fresh</a:t>
            </a:r>
            <a:r>
              <a:rPr lang="tr-TR" dirty="0" smtClean="0"/>
              <a:t> semen: </a:t>
            </a:r>
          </a:p>
          <a:p>
            <a:pPr>
              <a:buFontTx/>
              <a:buChar char="-"/>
            </a:pPr>
            <a:r>
              <a:rPr lang="tr-TR" dirty="0" err="1" smtClean="0"/>
              <a:t>need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use</a:t>
            </a:r>
            <a:r>
              <a:rPr lang="tr-TR" dirty="0" smtClean="0"/>
              <a:t> </a:t>
            </a:r>
            <a:r>
              <a:rPr lang="tr-TR" dirty="0" err="1" smtClean="0"/>
              <a:t>immediately</a:t>
            </a:r>
            <a:endParaRPr lang="tr-TR" dirty="0" smtClean="0"/>
          </a:p>
          <a:p>
            <a:pPr>
              <a:buFontTx/>
              <a:buChar char="-"/>
            </a:pPr>
            <a:r>
              <a:rPr lang="tr-TR" dirty="0" err="1" smtClean="0"/>
              <a:t>need</a:t>
            </a:r>
            <a:r>
              <a:rPr lang="tr-TR" dirty="0" smtClean="0"/>
              <a:t> a </a:t>
            </a:r>
            <a:r>
              <a:rPr lang="tr-TR" dirty="0" err="1" smtClean="0"/>
              <a:t>buck</a:t>
            </a:r>
            <a:r>
              <a:rPr lang="tr-TR" dirty="0" smtClean="0"/>
              <a:t> is </a:t>
            </a:r>
            <a:r>
              <a:rPr lang="tr-TR" dirty="0" err="1" smtClean="0"/>
              <a:t>present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herd</a:t>
            </a:r>
            <a:endParaRPr lang="tr-TR" dirty="0" smtClean="0"/>
          </a:p>
          <a:p>
            <a:pPr>
              <a:buFontTx/>
              <a:buChar char="-"/>
            </a:pPr>
            <a:r>
              <a:rPr lang="tr-TR" dirty="0" smtClean="0"/>
              <a:t>can be </a:t>
            </a:r>
            <a:r>
              <a:rPr lang="tr-TR" dirty="0" err="1" smtClean="0"/>
              <a:t>used</a:t>
            </a:r>
            <a:r>
              <a:rPr lang="tr-TR" dirty="0" smtClean="0"/>
              <a:t> in </a:t>
            </a:r>
            <a:r>
              <a:rPr lang="tr-TR" dirty="0" err="1" smtClean="0"/>
              <a:t>breeding</a:t>
            </a:r>
            <a:r>
              <a:rPr lang="tr-TR" dirty="0" smtClean="0"/>
              <a:t> </a:t>
            </a:r>
            <a:r>
              <a:rPr lang="tr-TR" dirty="0" err="1" smtClean="0"/>
              <a:t>season</a:t>
            </a:r>
            <a:endParaRPr lang="tr-TR" dirty="0"/>
          </a:p>
        </p:txBody>
      </p:sp>
      <p:sp>
        <p:nvSpPr>
          <p:cNvPr id="4" name="1 Başlık"/>
          <p:cNvSpPr txBox="1">
            <a:spLocks/>
          </p:cNvSpPr>
          <p:nvPr/>
        </p:nvSpPr>
        <p:spPr>
          <a:xfrm>
            <a:off x="1952596" y="1428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tr-TR" sz="4400" dirty="0" err="1">
                <a:latin typeface="+mj-lt"/>
                <a:ea typeface="+mj-ea"/>
                <a:cs typeface="+mj-cs"/>
              </a:rPr>
              <a:t>Artificial</a:t>
            </a:r>
            <a:r>
              <a:rPr lang="tr-TR" sz="4400" dirty="0">
                <a:latin typeface="+mj-lt"/>
                <a:ea typeface="+mj-ea"/>
                <a:cs typeface="+mj-cs"/>
              </a:rPr>
              <a:t> </a:t>
            </a:r>
            <a:r>
              <a:rPr lang="tr-TR" sz="4400" dirty="0" err="1">
                <a:latin typeface="+mj-lt"/>
                <a:ea typeface="+mj-ea"/>
                <a:cs typeface="+mj-cs"/>
              </a:rPr>
              <a:t>Insemination</a:t>
            </a:r>
            <a:endParaRPr lang="tr-TR" sz="4400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16685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İçerik Yer Tutucusu"/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Semen </a:t>
            </a:r>
            <a:r>
              <a:rPr lang="tr-TR" dirty="0" err="1" smtClean="0"/>
              <a:t>preservation</a:t>
            </a:r>
            <a:endParaRPr lang="tr-TR" dirty="0" smtClean="0"/>
          </a:p>
          <a:p>
            <a:pPr>
              <a:buNone/>
            </a:pPr>
            <a:r>
              <a:rPr lang="tr-TR" dirty="0" err="1" smtClean="0"/>
              <a:t>Chilled</a:t>
            </a:r>
            <a:r>
              <a:rPr lang="tr-TR" dirty="0" smtClean="0"/>
              <a:t> (</a:t>
            </a:r>
            <a:r>
              <a:rPr lang="tr-TR" dirty="0" err="1" smtClean="0"/>
              <a:t>Refrigerated</a:t>
            </a:r>
            <a:r>
              <a:rPr lang="tr-TR" dirty="0" smtClean="0"/>
              <a:t>) semen: </a:t>
            </a:r>
          </a:p>
          <a:p>
            <a:pPr>
              <a:buFontTx/>
              <a:buChar char="-"/>
            </a:pPr>
            <a:r>
              <a:rPr lang="tr-TR" dirty="0" smtClean="0"/>
              <a:t>can be </a:t>
            </a:r>
            <a:r>
              <a:rPr lang="tr-TR" dirty="0" err="1" smtClean="0"/>
              <a:t>stored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24 h</a:t>
            </a:r>
          </a:p>
          <a:p>
            <a:pPr>
              <a:buFontTx/>
              <a:buChar char="-"/>
            </a:pPr>
            <a:r>
              <a:rPr lang="tr-TR" dirty="0" err="1" smtClean="0"/>
              <a:t>need</a:t>
            </a:r>
            <a:r>
              <a:rPr lang="tr-TR" dirty="0" smtClean="0"/>
              <a:t> a </a:t>
            </a:r>
            <a:r>
              <a:rPr lang="tr-TR" dirty="0" err="1" smtClean="0"/>
              <a:t>buck</a:t>
            </a:r>
            <a:r>
              <a:rPr lang="tr-TR" dirty="0" smtClean="0"/>
              <a:t> is </a:t>
            </a:r>
            <a:r>
              <a:rPr lang="tr-TR" dirty="0" err="1" smtClean="0"/>
              <a:t>present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restricted</a:t>
            </a:r>
            <a:r>
              <a:rPr lang="tr-TR" dirty="0" smtClean="0"/>
              <a:t> </a:t>
            </a:r>
            <a:r>
              <a:rPr lang="tr-TR" dirty="0" err="1" smtClean="0"/>
              <a:t>area</a:t>
            </a:r>
            <a:endParaRPr lang="tr-TR" dirty="0" smtClean="0"/>
          </a:p>
          <a:p>
            <a:pPr>
              <a:buFontTx/>
              <a:buChar char="-"/>
            </a:pPr>
            <a:r>
              <a:rPr lang="tr-TR" dirty="0" smtClean="0"/>
              <a:t>can be </a:t>
            </a:r>
            <a:r>
              <a:rPr lang="tr-TR" dirty="0" err="1" smtClean="0"/>
              <a:t>used</a:t>
            </a:r>
            <a:r>
              <a:rPr lang="tr-TR" dirty="0" smtClean="0"/>
              <a:t> in </a:t>
            </a:r>
            <a:r>
              <a:rPr lang="tr-TR" dirty="0" err="1" smtClean="0"/>
              <a:t>breeding</a:t>
            </a:r>
            <a:r>
              <a:rPr lang="tr-TR" dirty="0" smtClean="0"/>
              <a:t> </a:t>
            </a:r>
            <a:r>
              <a:rPr lang="tr-TR" dirty="0" err="1" smtClean="0"/>
              <a:t>season</a:t>
            </a:r>
            <a:endParaRPr lang="tr-TR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1952596" y="1428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tr-TR" sz="4400" dirty="0" err="1">
                <a:latin typeface="+mj-lt"/>
                <a:ea typeface="+mj-ea"/>
                <a:cs typeface="+mj-cs"/>
              </a:rPr>
              <a:t>Artificial</a:t>
            </a:r>
            <a:r>
              <a:rPr lang="tr-TR" sz="4400" dirty="0">
                <a:latin typeface="+mj-lt"/>
                <a:ea typeface="+mj-ea"/>
                <a:cs typeface="+mj-cs"/>
              </a:rPr>
              <a:t> </a:t>
            </a:r>
            <a:r>
              <a:rPr lang="tr-TR" sz="4400" dirty="0" err="1">
                <a:latin typeface="+mj-lt"/>
                <a:ea typeface="+mj-ea"/>
                <a:cs typeface="+mj-cs"/>
              </a:rPr>
              <a:t>Insemination</a:t>
            </a:r>
            <a:endParaRPr lang="tr-TR" sz="4400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2287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İçerik Yer Tutucusu"/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Semen </a:t>
            </a:r>
            <a:r>
              <a:rPr lang="tr-TR" dirty="0" err="1" smtClean="0"/>
              <a:t>preservation</a:t>
            </a:r>
            <a:endParaRPr lang="tr-TR" dirty="0" smtClean="0"/>
          </a:p>
          <a:p>
            <a:pPr>
              <a:buNone/>
            </a:pPr>
            <a:r>
              <a:rPr lang="tr-TR" dirty="0" err="1" smtClean="0"/>
              <a:t>Frozen</a:t>
            </a:r>
            <a:r>
              <a:rPr lang="tr-TR" dirty="0" smtClean="0"/>
              <a:t> semen: </a:t>
            </a:r>
          </a:p>
          <a:p>
            <a:pPr>
              <a:buFontTx/>
              <a:buChar char="-"/>
            </a:pPr>
            <a:r>
              <a:rPr lang="tr-TR" dirty="0" smtClean="0"/>
              <a:t>can be </a:t>
            </a:r>
            <a:r>
              <a:rPr lang="tr-TR" dirty="0" err="1" smtClean="0"/>
              <a:t>used</a:t>
            </a:r>
            <a:r>
              <a:rPr lang="tr-TR" dirty="0" smtClean="0"/>
              <a:t> </a:t>
            </a:r>
            <a:r>
              <a:rPr lang="tr-TR" dirty="0" err="1" smtClean="0"/>
              <a:t>anytime</a:t>
            </a:r>
            <a:r>
              <a:rPr lang="tr-TR" dirty="0" smtClean="0"/>
              <a:t>, </a:t>
            </a:r>
            <a:r>
              <a:rPr lang="tr-TR" dirty="0" err="1" smtClean="0"/>
              <a:t>anywhere</a:t>
            </a:r>
            <a:r>
              <a:rPr lang="tr-TR" dirty="0" smtClean="0"/>
              <a:t> </a:t>
            </a:r>
          </a:p>
          <a:p>
            <a:pPr>
              <a:buFontTx/>
              <a:buChar char="-"/>
            </a:pPr>
            <a:r>
              <a:rPr lang="tr-TR" dirty="0" smtClean="0"/>
              <a:t>do not </a:t>
            </a:r>
            <a:r>
              <a:rPr lang="tr-TR" dirty="0" err="1" smtClean="0"/>
              <a:t>need</a:t>
            </a:r>
            <a:r>
              <a:rPr lang="tr-TR" dirty="0" smtClean="0"/>
              <a:t> a </a:t>
            </a:r>
            <a:r>
              <a:rPr lang="tr-TR" dirty="0" err="1" smtClean="0"/>
              <a:t>buck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herd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near</a:t>
            </a:r>
            <a:endParaRPr lang="tr-TR" dirty="0" smtClean="0"/>
          </a:p>
          <a:p>
            <a:pPr>
              <a:buFontTx/>
              <a:buChar char="-"/>
            </a:pPr>
            <a:r>
              <a:rPr lang="tr-TR" dirty="0" err="1" smtClean="0"/>
              <a:t>provide</a:t>
            </a:r>
            <a:r>
              <a:rPr lang="tr-TR" dirty="0" smtClean="0"/>
              <a:t> an </a:t>
            </a:r>
            <a:r>
              <a:rPr lang="tr-TR" dirty="0" err="1" smtClean="0"/>
              <a:t>option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use</a:t>
            </a:r>
            <a:r>
              <a:rPr lang="tr-TR" dirty="0" smtClean="0"/>
              <a:t> in </a:t>
            </a:r>
            <a:r>
              <a:rPr lang="tr-TR" dirty="0" err="1" smtClean="0"/>
              <a:t>non</a:t>
            </a:r>
            <a:r>
              <a:rPr lang="tr-TR" dirty="0" smtClean="0"/>
              <a:t>-</a:t>
            </a:r>
            <a:r>
              <a:rPr lang="tr-TR" dirty="0" err="1" smtClean="0"/>
              <a:t>breeding</a:t>
            </a:r>
            <a:r>
              <a:rPr lang="tr-TR" dirty="0" smtClean="0"/>
              <a:t> </a:t>
            </a:r>
            <a:r>
              <a:rPr lang="tr-TR" dirty="0" err="1" smtClean="0"/>
              <a:t>season</a:t>
            </a:r>
            <a:endParaRPr lang="tr-TR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1952596" y="1428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tr-TR" sz="4400" dirty="0" err="1">
                <a:latin typeface="+mj-lt"/>
                <a:ea typeface="+mj-ea"/>
                <a:cs typeface="+mj-cs"/>
              </a:rPr>
              <a:t>Artificial</a:t>
            </a:r>
            <a:r>
              <a:rPr lang="tr-TR" sz="4400" dirty="0">
                <a:latin typeface="+mj-lt"/>
                <a:ea typeface="+mj-ea"/>
                <a:cs typeface="+mj-cs"/>
              </a:rPr>
              <a:t> </a:t>
            </a:r>
            <a:r>
              <a:rPr lang="tr-TR" sz="4400" dirty="0" err="1">
                <a:latin typeface="+mj-lt"/>
                <a:ea typeface="+mj-ea"/>
                <a:cs typeface="+mj-cs"/>
              </a:rPr>
              <a:t>Insemination</a:t>
            </a:r>
            <a:endParaRPr lang="tr-TR" sz="4400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03140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İçerik Yer Tutucusu"/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Semen </a:t>
            </a:r>
            <a:r>
              <a:rPr lang="tr-TR" dirty="0" err="1" smtClean="0"/>
              <a:t>deposition</a:t>
            </a:r>
            <a:endParaRPr lang="tr-TR" dirty="0" smtClean="0"/>
          </a:p>
          <a:p>
            <a:pPr>
              <a:buNone/>
            </a:pPr>
            <a:r>
              <a:rPr lang="tr-TR" dirty="0" err="1" smtClean="0"/>
              <a:t>Vaginal</a:t>
            </a:r>
            <a:r>
              <a:rPr lang="tr-TR" dirty="0" smtClean="0"/>
              <a:t> </a:t>
            </a:r>
            <a:r>
              <a:rPr lang="tr-TR" dirty="0" err="1" smtClean="0"/>
              <a:t>insemination</a:t>
            </a:r>
            <a:r>
              <a:rPr lang="tr-TR" dirty="0" smtClean="0"/>
              <a:t>: </a:t>
            </a:r>
          </a:p>
          <a:p>
            <a:pPr>
              <a:buFontTx/>
              <a:buChar char="-"/>
            </a:pPr>
            <a:r>
              <a:rPr lang="tr-TR" dirty="0" err="1" smtClean="0"/>
              <a:t>need</a:t>
            </a:r>
            <a:r>
              <a:rPr lang="tr-TR" dirty="0" smtClean="0"/>
              <a:t> </a:t>
            </a:r>
            <a:r>
              <a:rPr lang="tr-TR" dirty="0" err="1" smtClean="0"/>
              <a:t>basic</a:t>
            </a:r>
            <a:r>
              <a:rPr lang="tr-TR" dirty="0" smtClean="0"/>
              <a:t> </a:t>
            </a:r>
            <a:r>
              <a:rPr lang="tr-TR" dirty="0" err="1" smtClean="0"/>
              <a:t>instruments</a:t>
            </a:r>
            <a:r>
              <a:rPr lang="tr-TR" dirty="0" smtClean="0"/>
              <a:t> (a </a:t>
            </a:r>
            <a:r>
              <a:rPr lang="tr-TR" dirty="0" err="1" smtClean="0"/>
              <a:t>catheter</a:t>
            </a:r>
            <a:r>
              <a:rPr lang="tr-TR" dirty="0" smtClean="0"/>
              <a:t>)</a:t>
            </a:r>
          </a:p>
          <a:p>
            <a:pPr>
              <a:buFontTx/>
              <a:buChar char="-"/>
            </a:pPr>
            <a:r>
              <a:rPr lang="tr-TR" dirty="0" err="1" smtClean="0"/>
              <a:t>suitable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fresh</a:t>
            </a:r>
            <a:r>
              <a:rPr lang="tr-TR" dirty="0" smtClean="0"/>
              <a:t> semen</a:t>
            </a:r>
          </a:p>
          <a:p>
            <a:pPr>
              <a:buFontTx/>
              <a:buChar char="-"/>
            </a:pPr>
            <a:r>
              <a:rPr lang="tr-TR" dirty="0" err="1" smtClean="0"/>
              <a:t>success</a:t>
            </a:r>
            <a:r>
              <a:rPr lang="tr-TR" dirty="0" smtClean="0"/>
              <a:t> </a:t>
            </a:r>
            <a:r>
              <a:rPr lang="tr-TR" sz="2400" dirty="0"/>
              <a:t>~</a:t>
            </a:r>
            <a:r>
              <a:rPr lang="tr-TR" dirty="0" smtClean="0"/>
              <a:t>50%</a:t>
            </a:r>
            <a:endParaRPr lang="tr-TR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1952596" y="1428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tr-TR" sz="4400" dirty="0" err="1">
                <a:latin typeface="+mj-lt"/>
                <a:ea typeface="+mj-ea"/>
                <a:cs typeface="+mj-cs"/>
              </a:rPr>
              <a:t>Artificial</a:t>
            </a:r>
            <a:r>
              <a:rPr lang="tr-TR" sz="4400" dirty="0">
                <a:latin typeface="+mj-lt"/>
                <a:ea typeface="+mj-ea"/>
                <a:cs typeface="+mj-cs"/>
              </a:rPr>
              <a:t> </a:t>
            </a:r>
            <a:r>
              <a:rPr lang="tr-TR" sz="4400" dirty="0" err="1">
                <a:latin typeface="+mj-lt"/>
                <a:ea typeface="+mj-ea"/>
                <a:cs typeface="+mj-cs"/>
              </a:rPr>
              <a:t>Insemination</a:t>
            </a:r>
            <a:endParaRPr lang="tr-TR" sz="4400" dirty="0"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 descr="C:\Users\Win7\Desktop\Sunum\8855.jpg"/>
          <p:cNvPicPr>
            <a:picLocks noChangeAspect="1" noChangeArrowheads="1"/>
          </p:cNvPicPr>
          <p:nvPr/>
        </p:nvPicPr>
        <p:blipFill>
          <a:blip r:embed="rId2"/>
          <a:srcRect t="34220" r="1099" b="34576"/>
          <a:stretch>
            <a:fillRect/>
          </a:stretch>
        </p:blipFill>
        <p:spPr bwMode="auto">
          <a:xfrm>
            <a:off x="5738810" y="4000504"/>
            <a:ext cx="4710140" cy="264320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9186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122</Words>
  <Application>Microsoft Office PowerPoint</Application>
  <PresentationFormat>Geniş ekran</PresentationFormat>
  <Paragraphs>34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Teması</vt:lpstr>
      <vt:lpstr>Artificial Insemination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Artificial Insemination</dc:title>
  <dc:creator>Tuna</dc:creator>
  <cp:lastModifiedBy>Tuna</cp:lastModifiedBy>
  <cp:revision>1</cp:revision>
  <dcterms:created xsi:type="dcterms:W3CDTF">2021-05-18T12:27:22Z</dcterms:created>
  <dcterms:modified xsi:type="dcterms:W3CDTF">2021-05-18T12:27:27Z</dcterms:modified>
</cp:coreProperties>
</file>