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EFA9-5F02-4982-AA46-6DA823E0ACA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FC9-8A79-42BB-A9E6-CCB5EE0C22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1599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EFA9-5F02-4982-AA46-6DA823E0ACA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FC9-8A79-42BB-A9E6-CCB5EE0C22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4498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EFA9-5F02-4982-AA46-6DA823E0ACA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FC9-8A79-42BB-A9E6-CCB5EE0C22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1146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EFA9-5F02-4982-AA46-6DA823E0ACA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FC9-8A79-42BB-A9E6-CCB5EE0C22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222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EFA9-5F02-4982-AA46-6DA823E0ACA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FC9-8A79-42BB-A9E6-CCB5EE0C22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468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EFA9-5F02-4982-AA46-6DA823E0ACA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FC9-8A79-42BB-A9E6-CCB5EE0C22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4313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EFA9-5F02-4982-AA46-6DA823E0ACA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FC9-8A79-42BB-A9E6-CCB5EE0C22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9023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EFA9-5F02-4982-AA46-6DA823E0ACA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FC9-8A79-42BB-A9E6-CCB5EE0C22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0448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EFA9-5F02-4982-AA46-6DA823E0ACA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FC9-8A79-42BB-A9E6-CCB5EE0C22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879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EFA9-5F02-4982-AA46-6DA823E0ACA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FC9-8A79-42BB-A9E6-CCB5EE0C22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739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EFA9-5F02-4982-AA46-6DA823E0ACA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EFC9-8A79-42BB-A9E6-CCB5EE0C22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3794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6EFA9-5F02-4982-AA46-6DA823E0ACAC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EFC9-8A79-42BB-A9E6-CCB5EE0C221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0551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Giysi Süsleme Teknikleri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</p:spPr>
        <p:txBody>
          <a:bodyPr/>
          <a:lstStyle/>
          <a:p>
            <a:pPr algn="l"/>
            <a:endParaRPr lang="tr-TR" dirty="0" smtClean="0"/>
          </a:p>
          <a:p>
            <a:pPr algn="l"/>
            <a:endParaRPr lang="tr-TR" dirty="0" smtClean="0"/>
          </a:p>
          <a:p>
            <a:pPr algn="l"/>
            <a:endParaRPr lang="tr-TR" dirty="0"/>
          </a:p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0864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Dikiş Tekniği İle Yapılan Süslemeler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 Nervür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Biye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Pili-pili kaşe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Kapitone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Fırfır - </a:t>
            </a:r>
            <a:r>
              <a:rPr lang="tr-TR" dirty="0" err="1" smtClean="0"/>
              <a:t>Farbela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Büzgü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Volan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Çıma, </a:t>
            </a:r>
            <a:r>
              <a:rPr lang="tr-TR" dirty="0" err="1" smtClean="0"/>
              <a:t>gaze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 smtClean="0"/>
              <a:t>Enkürüste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7506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/>
          <a:lstStyle/>
          <a:p>
            <a:r>
              <a:rPr lang="tr-TR" b="1" dirty="0" smtClean="0"/>
              <a:t> Nervür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/>
              <a:t>      Elbise, bluz gibi giyim parçalarını süslemede kullanılır. Bir veya iki milimetre genişliğinde dikilmiş ince kırma ya da pililerdir. Nervür, elde veya makinede yapılabilir.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/>
              <a:t>Elde Yapılan Nervür: </a:t>
            </a:r>
            <a:r>
              <a:rPr lang="tr-TR" dirty="0" smtClean="0"/>
              <a:t>Genellikle iplik çekilebilen dokuma kumaşlara uygulanır. Elde makine dikişi ile yapılır. </a:t>
            </a:r>
          </a:p>
          <a:p>
            <a:pPr algn="just">
              <a:lnSpc>
                <a:spcPct val="150000"/>
              </a:lnSpc>
            </a:pPr>
            <a:r>
              <a:rPr lang="tr-TR" b="1" dirty="0" smtClean="0"/>
              <a:t> Makinede Yapılan Nervür: </a:t>
            </a:r>
            <a:r>
              <a:rPr lang="tr-TR" dirty="0" smtClean="0"/>
              <a:t>Makineye takılan aparatla hızlı ve düzgün bir şekilde her türlü kumaşa nervür yapılır.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8409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34" y="1110725"/>
            <a:ext cx="2447966" cy="20896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90" y="1110724"/>
            <a:ext cx="2767910" cy="20896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784" y="3645424"/>
            <a:ext cx="1952666" cy="19679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100" y="3645425"/>
            <a:ext cx="2348081" cy="19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338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 Biye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 smtClean="0"/>
              <a:t>       Giysilerde süsleme veya temizleme amacıyla giyim parçalarının çeşitli yerlerine geçirilen verev bantlardır.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 smtClean="0"/>
              <a:t>Hazırlanan biye parçalarının uygulama şekilleri: </a:t>
            </a:r>
          </a:p>
          <a:p>
            <a:pPr algn="just">
              <a:lnSpc>
                <a:spcPct val="100000"/>
              </a:lnSpc>
            </a:pPr>
            <a:r>
              <a:rPr lang="tr-TR" sz="2400" dirty="0" smtClean="0"/>
              <a:t>Tek kat biye</a:t>
            </a:r>
          </a:p>
          <a:p>
            <a:pPr algn="just">
              <a:lnSpc>
                <a:spcPct val="100000"/>
              </a:lnSpc>
            </a:pPr>
            <a:r>
              <a:rPr lang="tr-TR" sz="2400" dirty="0" smtClean="0"/>
              <a:t>Çift kat biye</a:t>
            </a:r>
          </a:p>
          <a:p>
            <a:pPr algn="just">
              <a:lnSpc>
                <a:spcPct val="100000"/>
              </a:lnSpc>
            </a:pPr>
            <a:r>
              <a:rPr lang="tr-TR" sz="2400" dirty="0" smtClean="0"/>
              <a:t>Şerit biye</a:t>
            </a:r>
            <a:endParaRPr lang="tr-TR" sz="2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7531" y="2820044"/>
            <a:ext cx="4751370" cy="28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97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2" y="580250"/>
            <a:ext cx="2125406" cy="16632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724" y="1841500"/>
            <a:ext cx="2517976" cy="154941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839" y="3429000"/>
            <a:ext cx="2273906" cy="14174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2684" y="4478000"/>
            <a:ext cx="2252500" cy="17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69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6" y="592745"/>
            <a:ext cx="1825633" cy="156672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702" y="1431470"/>
            <a:ext cx="1761897" cy="145599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445" y="2552700"/>
            <a:ext cx="2461109" cy="15697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3753551"/>
            <a:ext cx="1917186" cy="140829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1400" y="4804148"/>
            <a:ext cx="1887316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77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Kaynakça </a:t>
            </a:r>
            <a:endParaRPr lang="tr-TR" b="1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MEGEP, “Giyimde Süsleme”, Ankara, (2006)</a:t>
            </a:r>
          </a:p>
        </p:txBody>
      </p:sp>
    </p:spTree>
    <p:extLst>
      <p:ext uri="{BB962C8B-B14F-4D97-AF65-F5344CB8AC3E}">
        <p14:creationId xmlns:p14="http://schemas.microsoft.com/office/powerpoint/2010/main" xmlns="" val="84601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132</Words>
  <Application>Microsoft Office PowerPoint</Application>
  <PresentationFormat>Özel</PresentationFormat>
  <Paragraphs>27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Teması</vt:lpstr>
      <vt:lpstr>Giysi Süsleme Teknikleri</vt:lpstr>
      <vt:lpstr>Dikiş Tekniği İle Yapılan Süslemeler </vt:lpstr>
      <vt:lpstr> Nervür </vt:lpstr>
      <vt:lpstr>Slayt 4</vt:lpstr>
      <vt:lpstr> Biye </vt:lpstr>
      <vt:lpstr>Slayt 6</vt:lpstr>
      <vt:lpstr>Slayt 7</vt:lpstr>
      <vt:lpstr>Kaynakça </vt:lpstr>
    </vt:vector>
  </TitlesOfParts>
  <Company>SilentAll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Giysi Süsleme Teknikleri</dc:title>
  <dc:creator>mehtap uğur</dc:creator>
  <cp:lastModifiedBy>zekiye</cp:lastModifiedBy>
  <cp:revision>7</cp:revision>
  <dcterms:created xsi:type="dcterms:W3CDTF">2020-01-26T09:25:49Z</dcterms:created>
  <dcterms:modified xsi:type="dcterms:W3CDTF">2020-02-10T13:20:44Z</dcterms:modified>
</cp:coreProperties>
</file>