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67" r:id="rId5"/>
    <p:sldId id="258" r:id="rId6"/>
    <p:sldId id="260" r:id="rId7"/>
    <p:sldId id="259" r:id="rId8"/>
    <p:sldId id="261" r:id="rId9"/>
    <p:sldId id="265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12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8C242-1D5B-43D4-89F9-B0DC671E18D8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0710D-9DA5-467F-9E74-7C09B1D89E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8401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8C242-1D5B-43D4-89F9-B0DC671E18D8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0710D-9DA5-467F-9E74-7C09B1D89E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6912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8C242-1D5B-43D4-89F9-B0DC671E18D8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0710D-9DA5-467F-9E74-7C09B1D89E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1929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8C242-1D5B-43D4-89F9-B0DC671E18D8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0710D-9DA5-467F-9E74-7C09B1D89E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7178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8C242-1D5B-43D4-89F9-B0DC671E18D8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0710D-9DA5-467F-9E74-7C09B1D89E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1453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8C242-1D5B-43D4-89F9-B0DC671E18D8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0710D-9DA5-467F-9E74-7C09B1D89E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7753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8C242-1D5B-43D4-89F9-B0DC671E18D8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0710D-9DA5-467F-9E74-7C09B1D89E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2383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8C242-1D5B-43D4-89F9-B0DC671E18D8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0710D-9DA5-467F-9E74-7C09B1D89E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2147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8C242-1D5B-43D4-89F9-B0DC671E18D8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0710D-9DA5-467F-9E74-7C09B1D89E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8605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8C242-1D5B-43D4-89F9-B0DC671E18D8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0710D-9DA5-467F-9E74-7C09B1D89E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0825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8C242-1D5B-43D4-89F9-B0DC671E18D8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0710D-9DA5-467F-9E74-7C09B1D89E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7939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8C242-1D5B-43D4-89F9-B0DC671E18D8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0710D-9DA5-467F-9E74-7C09B1D89E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2894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Nitel Araştırmanın Kuramsal Temelleri 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4392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Politik felsefe</a:t>
            </a:r>
          </a:p>
          <a:p>
            <a:r>
              <a:rPr lang="tr-TR" dirty="0" smtClean="0"/>
              <a:t>Pozitivizm </a:t>
            </a:r>
            <a:endParaRPr lang="tr-TR" dirty="0" smtClean="0"/>
          </a:p>
          <a:p>
            <a:r>
              <a:rPr lang="tr-TR" dirty="0" smtClean="0"/>
              <a:t>Yorumcu </a:t>
            </a:r>
            <a:r>
              <a:rPr lang="tr-TR" dirty="0"/>
              <a:t>paradigma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9438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Felsefede dört ana kategorinin ürettiği cevaplar hem araştırma paradigmamızı hem de kuramsal paradigmamızı belirler</a:t>
            </a:r>
          </a:p>
          <a:p>
            <a:pPr marL="0" indent="0">
              <a:buNone/>
            </a:pPr>
            <a:r>
              <a:rPr lang="tr-TR" dirty="0" smtClean="0"/>
              <a:t>Ontolojik sorunlar </a:t>
            </a:r>
          </a:p>
          <a:p>
            <a:r>
              <a:rPr lang="tr-TR" dirty="0" smtClean="0"/>
              <a:t>Gerçeğin doğası nedir? Dünyanın doğası nedir? </a:t>
            </a:r>
          </a:p>
          <a:p>
            <a:pPr marL="0" indent="0">
              <a:buNone/>
            </a:pPr>
            <a:r>
              <a:rPr lang="tr-TR" dirty="0" err="1" smtClean="0"/>
              <a:t>Epitemoloji</a:t>
            </a:r>
            <a:endParaRPr lang="tr-TR" dirty="0" smtClean="0"/>
          </a:p>
          <a:p>
            <a:r>
              <a:rPr lang="tr-TR" dirty="0" smtClean="0"/>
              <a:t>Bilenle bilinen arasında nasıl bir ilişki vardır?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73442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Logic</a:t>
            </a:r>
            <a:r>
              <a:rPr lang="tr-TR" dirty="0" smtClean="0"/>
              <a:t> (Mantık)</a:t>
            </a:r>
          </a:p>
          <a:p>
            <a:pPr marL="0" indent="0">
              <a:buNone/>
            </a:pPr>
            <a:r>
              <a:rPr lang="tr-TR" dirty="0" smtClean="0"/>
              <a:t>Parçalar arasında mantıksal bir ilişki olup olmadığıdır. </a:t>
            </a:r>
          </a:p>
          <a:p>
            <a:pPr marL="0" indent="0">
              <a:buNone/>
            </a:pPr>
            <a:r>
              <a:rPr lang="tr-TR" dirty="0" smtClean="0"/>
              <a:t>İlişki olduğunu </a:t>
            </a:r>
            <a:r>
              <a:rPr lang="tr-TR" dirty="0" err="1" smtClean="0"/>
              <a:t>düşünürsel</a:t>
            </a:r>
            <a:r>
              <a:rPr lang="tr-TR" dirty="0" smtClean="0"/>
              <a:t> </a:t>
            </a:r>
            <a:r>
              <a:rPr lang="tr-TR" dirty="0" err="1" smtClean="0"/>
              <a:t>pozitivis</a:t>
            </a:r>
            <a:r>
              <a:rPr lang="tr-TR" dirty="0" smtClean="0"/>
              <a:t> etmezsek yorumcu </a:t>
            </a:r>
          </a:p>
          <a:p>
            <a:r>
              <a:rPr lang="tr-TR" dirty="0" err="1" smtClean="0"/>
              <a:t>Teleologic</a:t>
            </a:r>
            <a:r>
              <a:rPr lang="tr-TR" dirty="0" smtClean="0"/>
              <a:t> (Erek Bilim)</a:t>
            </a:r>
          </a:p>
          <a:p>
            <a:pPr marL="0" indent="0">
              <a:buNone/>
            </a:pPr>
            <a:r>
              <a:rPr lang="tr-TR" dirty="0" smtClean="0"/>
              <a:t>Bir şey niçindir? Bir şey herhangi bir amaca doğru mu yürür?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78729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Pozitivizm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İnsanların doğa bilimlerinin kullanıldığı yöntemlerle anlaşılabileceğini savunan yaklaşımdır. </a:t>
            </a:r>
            <a:endParaRPr lang="tr-TR" dirty="0" smtClean="0"/>
          </a:p>
          <a:p>
            <a:r>
              <a:rPr lang="tr-TR" dirty="0" err="1" smtClean="0"/>
              <a:t>August</a:t>
            </a:r>
            <a:r>
              <a:rPr lang="tr-TR" dirty="0" smtClean="0"/>
              <a:t> </a:t>
            </a:r>
            <a:r>
              <a:rPr lang="tr-TR" dirty="0" err="1" smtClean="0"/>
              <a:t>Comte’un</a:t>
            </a:r>
            <a:r>
              <a:rPr lang="tr-TR" dirty="0" smtClean="0"/>
              <a:t> doğa kanunları gibi insanlığa ve toplumlara ilişkin kanunların da keşfedilebileceği ve bu kanunların toplumları yönetmede kullanılabileceği görüşüne dayanmaktadır. </a:t>
            </a:r>
            <a:endParaRPr lang="tr-TR" dirty="0"/>
          </a:p>
          <a:p>
            <a:r>
              <a:rPr lang="tr-TR" dirty="0" smtClean="0"/>
              <a:t>Pozitivist anlayışa göre matematik ve fizik gibi doğa bilimleri kullanılarak insanlara ilişkin kanunlar ortaya koyulabilir.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92899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Politik felsefenin temel önermelerine karşı çıkıştan doğmuştur.</a:t>
            </a:r>
          </a:p>
          <a:p>
            <a:r>
              <a:rPr lang="tr-TR" dirty="0" smtClean="0"/>
              <a:t>Nicel </a:t>
            </a:r>
            <a:r>
              <a:rPr lang="tr-TR" dirty="0"/>
              <a:t>araştırmaların temelinde pozitivist anlayış vardır evrensel gerçeklikler var bunlara çok rahat ulaşılabilir. </a:t>
            </a:r>
          </a:p>
          <a:p>
            <a:r>
              <a:rPr lang="tr-TR" dirty="0" smtClean="0"/>
              <a:t>Ancak bu paradigmanın insanların üzerinde yaratılan herhangi bir sosyal ya da fiziksel etkiye aynı tepkiyi vermesinin söz konusu olmadığı gerçekliğini göz ardı ettiği noktası yorumcu paradigmanın kaynağını oluşturmuştur.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6077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Yorumcu paradigmanın temel argümanını «insanı insan yapan en önemli özelliğinin hayır diyebilmesi» düşüncesi olmuştur. </a:t>
            </a:r>
          </a:p>
          <a:p>
            <a:endParaRPr lang="tr-TR" dirty="0"/>
          </a:p>
          <a:p>
            <a:r>
              <a:rPr lang="tr-TR" dirty="0" smtClean="0"/>
              <a:t>Bu paradigmaya göre nesnelerde olmayan inisiyatif kullanma özelliğine insanlar sahiptir. Dolayısıyla insanlar </a:t>
            </a:r>
            <a:r>
              <a:rPr lang="tr-TR" dirty="0"/>
              <a:t>üzerinde yaratılan etkiler her zaman benzer biçimde </a:t>
            </a:r>
            <a:r>
              <a:rPr lang="tr-TR" dirty="0" smtClean="0"/>
              <a:t>karşılanmaz.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717435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Nitel araştırmalar insanlara ilişkin evrensel ve genel geçer kanunların olamayacağı düşüncesinden doğmuştur. </a:t>
            </a:r>
          </a:p>
          <a:p>
            <a:r>
              <a:rPr lang="tr-TR" dirty="0" smtClean="0"/>
              <a:t>İnsanlarla </a:t>
            </a:r>
            <a:r>
              <a:rPr lang="tr-TR" dirty="0"/>
              <a:t>ilgili </a:t>
            </a:r>
            <a:r>
              <a:rPr lang="tr-TR" dirty="0" smtClean="0"/>
              <a:t>yorumlarımız da, insanların </a:t>
            </a:r>
            <a:r>
              <a:rPr lang="tr-TR" dirty="0"/>
              <a:t>tarihsel kültürel sosyal olarak nasıl </a:t>
            </a:r>
            <a:r>
              <a:rPr lang="tr-TR" dirty="0" smtClean="0"/>
              <a:t>konumlandıklarına ilişkin tartışmalar da o anda ne gördüğümüz ya da insanların bize belirli bir konu hakkında ne söyledikleri ile ilgilidir.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668319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Nitel araştırmalara ilişkin bazı </a:t>
            </a:r>
            <a:r>
              <a:rPr lang="tr-TR" smtClean="0"/>
              <a:t>temel özellikler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Evren-örneklem </a:t>
            </a:r>
          </a:p>
          <a:p>
            <a:r>
              <a:rPr lang="tr-TR" dirty="0" err="1"/>
              <a:t>Genellenebilirlik</a:t>
            </a:r>
            <a:r>
              <a:rPr lang="tr-TR" dirty="0"/>
              <a:t>-Transfer edilebilirlik </a:t>
            </a:r>
          </a:p>
          <a:p>
            <a:r>
              <a:rPr lang="tr-TR" dirty="0"/>
              <a:t>Gerçekliği betimleme-dönüştürme </a:t>
            </a:r>
          </a:p>
          <a:p>
            <a:r>
              <a:rPr lang="tr-TR" dirty="0"/>
              <a:t>Hipotez-</a:t>
            </a:r>
            <a:r>
              <a:rPr lang="tr-TR" dirty="0" err="1"/>
              <a:t>postulate</a:t>
            </a:r>
            <a:r>
              <a:rPr lang="tr-TR" dirty="0"/>
              <a:t> </a:t>
            </a:r>
          </a:p>
          <a:p>
            <a:r>
              <a:rPr lang="tr-TR" dirty="0" err="1"/>
              <a:t>Descriptive-interpretive</a:t>
            </a:r>
            <a:endParaRPr lang="tr-TR" dirty="0"/>
          </a:p>
          <a:p>
            <a:r>
              <a:rPr lang="tr-TR" dirty="0"/>
              <a:t>Varsayım- söz zemini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452592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276</Words>
  <Application>Microsoft Office PowerPoint</Application>
  <PresentationFormat>Geniş ekran</PresentationFormat>
  <Paragraphs>34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Nitel Araştırmanın Kuramsal Temelleri </vt:lpstr>
      <vt:lpstr>PowerPoint Sunusu</vt:lpstr>
      <vt:lpstr>PowerPoint Sunusu</vt:lpstr>
      <vt:lpstr>PowerPoint Sunusu</vt:lpstr>
      <vt:lpstr>Pozitivizm</vt:lpstr>
      <vt:lpstr>PowerPoint Sunusu</vt:lpstr>
      <vt:lpstr>PowerPoint Sunusu</vt:lpstr>
      <vt:lpstr>PowerPoint Sunusu</vt:lpstr>
      <vt:lpstr>Nitel araştırmalara ilişkin bazı temel özellikler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Nitel Araştırmanın Kuramsal Temelleri </dc:title>
  <dc:creator>Bd2_bb2</dc:creator>
  <cp:lastModifiedBy>Bd2_bb2</cp:lastModifiedBy>
  <cp:revision>9</cp:revision>
  <dcterms:created xsi:type="dcterms:W3CDTF">2017-11-15T09:48:50Z</dcterms:created>
  <dcterms:modified xsi:type="dcterms:W3CDTF">2017-11-16T10:11:15Z</dcterms:modified>
</cp:coreProperties>
</file>