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ADD757-311F-1AB2-1BE1-377ADBB0F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4EBA4F-FAFE-DA45-CBDA-058F2E225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6C410D-9158-8078-03B5-93067C52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117B88-E323-AE8F-D968-BDBED7DD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BFCD5-4B8C-C12C-51AB-8E94B5FE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91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A7714B-5C42-A9E4-4CA5-CC792DA3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54BB010-6EC1-B3B2-B45D-D046D661C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42FE01-7AB2-79C7-844B-2A99F1B3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1CBE69-FD9A-4758-A744-7D272B95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808A66-BD9E-F95A-44AF-52C80EB6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4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74C6C4-A96A-C57C-D355-94620BA60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4A5E4C3-29C5-C49F-FC9E-E1DB23C95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143C45-7EDC-E3AF-E18E-CBE6C8FB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7BD165-5273-9EA9-837A-A3674F72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AA03C1-A8A2-A7B2-4C81-991438A5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23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179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64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84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16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452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649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291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179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1FCD3E-94B6-3EBF-CB65-A1F05A2D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0EC5F9-1266-E3F2-7F7A-9C3E6FD6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6FBFA2-E6F1-2CE0-39A8-764FA4B6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80E1B3-B26D-841B-05A4-7BE2DCB2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190827-1D89-0BF2-4CC3-95510663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37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4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661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635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695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02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166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744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42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4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AF0428-D709-B856-BB86-48878CFD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BBD7AF-7A4E-41A0-94E6-98F19369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CBEB1C-E902-F689-8F0A-B42CB242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78B26A-AE48-4DFA-5B5E-8A2BCA12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3DB930-2689-87FA-2601-1910BB7D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2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6EF631-C662-9666-D8C1-EBE43E57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814BB1-13F4-73C9-5EE9-09B090F9D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363ABF-4F0F-7313-6488-025690EE6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1A4954-338D-9B05-E217-8FF6C39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D3B452-D729-6F4C-69D0-F6E314E0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2298A3-BC56-12AD-C7CE-CCABDEEB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7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036260-13CD-CB56-C941-505872A8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FBEA30-AA2C-72CB-E581-46DC544DD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E7C41F-8884-DB7C-C6E9-2EC12082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E4F8A4-8F5D-F9CC-26B1-F8179B8C2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6043F4-5027-3E0D-A075-23466D6F6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252EEAC-05DE-4B51-5BB4-F04EB5D2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832AC05-CD2F-2FFC-81A6-D255F1D4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489AF82-11BA-D988-9825-C8C8CFEC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7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1995A-AD9F-FD8E-B590-0703933B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3EF1D6D-23D0-498E-610A-2C10F50C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B14957-DACC-61D8-4176-21070F52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78442A-AB2D-0EDB-8ED9-5092FA0E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90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6D3F30-226C-DCB5-92AD-5F370E5A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BA33847-5D90-F11C-3A8A-B8929B9F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00C1154-9194-F678-4BCF-3C0520C3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67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8F5FC3-813F-B96E-9B1A-5BF1E2AB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BD70E1-A7D8-C7D4-7C61-2FE6F85A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EC378F-2C4C-51EF-BF30-87A5B7C5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2CE9B9-CFD2-DB55-0B36-DB25020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A0E1EC-37C8-E3D1-B042-5AE9F3F6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EF214F-8374-8033-9948-C0F28041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7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786C29-16E5-84DF-2EF5-85CB47A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409DB1-107F-0ABF-A2DF-1328F6BFA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4F5653-6070-F8AF-8F5B-254ABCDAE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10D6D5-F317-A97B-50FD-CA1055D2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89A473-B1D7-0272-99DB-6A8740FD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C551BD-2E7A-E564-0254-9BAB05DC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2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A8D37A1-9489-81A9-A5AF-1DA518CF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C1ECDC-6779-37C9-01D4-DB440C8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E2F8BF-EE21-73F5-41BC-2951DA412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FDAE-53C0-4DB1-BA19-D3CBBEDFACC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BD7FD8-7E20-4FC3-012A-831D9AA2A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6EEFC2-9486-A273-F759-D579C5DD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1567-5BFD-4931-88C0-E16987C8DA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63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IMMOBILITY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2003" cy="4351339"/>
          </a:xfrm>
        </p:spPr>
        <p:txBody>
          <a:bodyPr>
            <a:normAutofit/>
          </a:bodyPr>
          <a:lstStyle/>
          <a:p>
            <a:r>
              <a:rPr lang="en-US" dirty="0"/>
              <a:t>Objective: To collect information about the environment/stimulus by remaining passive </a:t>
            </a:r>
            <a:endParaRPr lang="tr-TR" dirty="0"/>
          </a:p>
          <a:p>
            <a:r>
              <a:rPr lang="en-US" dirty="0"/>
              <a:t>It is usually exhibited in situations that are difficult to cope with.</a:t>
            </a:r>
            <a:endParaRPr lang="tr-TR" dirty="0"/>
          </a:p>
          <a:p>
            <a:r>
              <a:rPr lang="en-US" dirty="0"/>
              <a:t> It can be exhibited when the negative stimulus/situation occurs unexpectedly.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8904B-1A6D-400C-8B67-5F43886A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17801" r="50000" b="37400"/>
          <a:stretch/>
        </p:blipFill>
        <p:spPr>
          <a:xfrm>
            <a:off x="8400256" y="1690688"/>
            <a:ext cx="3072341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IMMOBILITY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508788"/>
            <a:ext cx="7104789" cy="4416491"/>
          </a:xfrm>
        </p:spPr>
        <p:txBody>
          <a:bodyPr>
            <a:normAutofit/>
          </a:bodyPr>
          <a:lstStyle/>
          <a:p>
            <a:r>
              <a:rPr lang="en-US" dirty="0"/>
              <a:t>Dog-to-dog communication is exhibited just before the fight.</a:t>
            </a:r>
            <a:endParaRPr lang="tr-TR" dirty="0"/>
          </a:p>
          <a:p>
            <a:r>
              <a:rPr lang="en-US" dirty="0"/>
              <a:t>Used to collect information in situations where there is a combination of positive and negative expectation (pre-decision).</a:t>
            </a:r>
            <a:endParaRPr lang="tr-TR" dirty="0"/>
          </a:p>
          <a:p>
            <a:r>
              <a:rPr lang="en-US" dirty="0"/>
              <a:t>Dogs-social obligate: unfamiliar human = positive expectation &amp; anxiety.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82" y="1461229"/>
            <a:ext cx="3986481" cy="27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IMMOBILITY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04799"/>
            <a:ext cx="7680853" cy="4416491"/>
          </a:xfrm>
        </p:spPr>
        <p:txBody>
          <a:bodyPr>
            <a:normAutofit/>
          </a:bodyPr>
          <a:lstStyle/>
          <a:p>
            <a:r>
              <a:rPr lang="tr-TR" dirty="0"/>
              <a:t>Veteriner muayenesi ve pet kuaförde: çok iyi denilen hayvanlar davranış stratejisi olarak «hareketsiz kalma» </a:t>
            </a:r>
            <a:r>
              <a:rPr lang="tr-TR" dirty="0" err="1"/>
              <a:t>yı</a:t>
            </a:r>
            <a:r>
              <a:rPr lang="tr-TR" dirty="0"/>
              <a:t> seçenlerdir!!! Duygusal motivasyon=negatif</a:t>
            </a:r>
            <a:endParaRPr lang="en-US" b="1" u="sng" dirty="0"/>
          </a:p>
          <a:p>
            <a:r>
              <a:rPr lang="tr-TR" dirty="0"/>
              <a:t>Duygusal motivasyonu fark etmek önemlidir (Bir anda strateji değişebilir)</a:t>
            </a:r>
          </a:p>
          <a:p>
            <a:r>
              <a:rPr lang="tr-TR" dirty="0"/>
              <a:t>Veteriner hekim güvenliği ve hayvan refahı için bu durumun gözlemlenmesi önemlidir.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57CA89-C869-4597-B4D7-AEC79DA13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802" r="19288" b="35999"/>
          <a:stretch/>
        </p:blipFill>
        <p:spPr>
          <a:xfrm>
            <a:off x="8208235" y="1604797"/>
            <a:ext cx="37444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289536-22FB-4383-8FAA-66D1A7A7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SOFTENING THE ENVIRONMENT 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F22CE-EB2E-45B7-98FA-8E354A9A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825626"/>
            <a:ext cx="5664629" cy="4195663"/>
          </a:xfrm>
        </p:spPr>
        <p:txBody>
          <a:bodyPr>
            <a:normAutofit/>
          </a:bodyPr>
          <a:lstStyle/>
          <a:p>
            <a:r>
              <a:rPr lang="en-US" dirty="0"/>
              <a:t>Objective: Exchange of information to eliminate potential negative outcome. </a:t>
            </a:r>
            <a:endParaRPr lang="tr-TR" dirty="0"/>
          </a:p>
          <a:p>
            <a:r>
              <a:rPr lang="en-US" dirty="0"/>
              <a:t>Emotional state: negative-fear/anxiety.</a:t>
            </a:r>
            <a:endParaRPr lang="tr-TR" dirty="0"/>
          </a:p>
          <a:p>
            <a:r>
              <a:rPr lang="en-US" dirty="0"/>
              <a:t>Information exchange: visual, olfactory, tactile.</a:t>
            </a:r>
            <a:endParaRPr lang="tr-TR" dirty="0"/>
          </a:p>
          <a:p>
            <a:r>
              <a:rPr lang="en-US" dirty="0"/>
              <a:t>Olfactory: Smelling and licking.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AC1B924-60E0-46D6-B254-F4DF6189D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6401" r="21651" b="9401"/>
          <a:stretch/>
        </p:blipFill>
        <p:spPr>
          <a:xfrm>
            <a:off x="5951307" y="1027907"/>
            <a:ext cx="6240693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289536-22FB-4383-8FAA-66D1A7A7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5" y="77920"/>
            <a:ext cx="10515600" cy="1325563"/>
          </a:xfrm>
        </p:spPr>
        <p:txBody>
          <a:bodyPr/>
          <a:lstStyle/>
          <a:p>
            <a:r>
              <a:rPr lang="tr-TR" b="1" dirty="0"/>
              <a:t>SOFTENING THE ENVIRONMENT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F22CE-EB2E-45B7-98FA-8E354A9A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6"/>
            <a:ext cx="10250355" cy="1920213"/>
          </a:xfrm>
        </p:spPr>
        <p:txBody>
          <a:bodyPr>
            <a:normAutofit fontScale="92500"/>
          </a:bodyPr>
          <a:lstStyle/>
          <a:p>
            <a:r>
              <a:rPr lang="tr-TR" dirty="0"/>
              <a:t>Durumdan emin olmama/kavuşma sonrası insanlara karşı da </a:t>
            </a:r>
            <a:r>
              <a:rPr lang="tr-TR" dirty="0" err="1"/>
              <a:t>segilenir</a:t>
            </a:r>
            <a:r>
              <a:rPr lang="en-US" dirty="0"/>
              <a:t>.  </a:t>
            </a:r>
          </a:p>
          <a:p>
            <a:r>
              <a:rPr lang="tr-TR" dirty="0" err="1"/>
              <a:t>Taktil</a:t>
            </a:r>
            <a:r>
              <a:rPr lang="tr-TR" dirty="0"/>
              <a:t> alışveriş: Kas gerginliği ile ortamı/bireyi değerlendirir –karşı tarafın rahat/gergin olduğunu anlamak için kullanır.</a:t>
            </a:r>
          </a:p>
          <a:p>
            <a:r>
              <a:rPr lang="tr-TR" dirty="0"/>
              <a:t>Örnekler; Yaslanma- başını kucağa koyma vb.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E8D054-5579-4F67-86FF-5983C46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47200" r="16925" b="8001"/>
          <a:stretch/>
        </p:blipFill>
        <p:spPr>
          <a:xfrm>
            <a:off x="623392" y="3044958"/>
            <a:ext cx="8352928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AA56C7-3552-40D6-B0D0-2C62946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SOFTENING THE ENVIRONMENT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ADE991-47F2-4594-9D3A-AA8C63C9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793971" cy="4099652"/>
          </a:xfrm>
        </p:spPr>
        <p:txBody>
          <a:bodyPr>
            <a:normAutofit/>
          </a:bodyPr>
          <a:lstStyle/>
          <a:p>
            <a:r>
              <a:rPr lang="en-US" dirty="0"/>
              <a:t>Offering toys is also associated with softening the atmosphere. </a:t>
            </a:r>
            <a:endParaRPr lang="tr-TR" dirty="0"/>
          </a:p>
          <a:p>
            <a:r>
              <a:rPr lang="en-US" dirty="0"/>
              <a:t>It shows that the intention is positive - it is used as a tool to lower the tension.</a:t>
            </a:r>
            <a:endParaRPr lang="tr-TR" dirty="0"/>
          </a:p>
          <a:p>
            <a:r>
              <a:rPr lang="en-US" dirty="0"/>
              <a:t>It is important to monitor body language in order to distinguish this situation from a purely positive play </a:t>
            </a:r>
            <a:r>
              <a:rPr lang="en-US" dirty="0" err="1"/>
              <a:t>behaviour</a:t>
            </a:r>
            <a:r>
              <a:rPr lang="en-US" dirty="0"/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E7E2D0-F1D9-444B-A6C5-E20D4A316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t="19955" r="53539" b="12847"/>
          <a:stretch/>
        </p:blipFill>
        <p:spPr>
          <a:xfrm>
            <a:off x="8112224" y="1412776"/>
            <a:ext cx="38404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CEA895-1266-426A-91DE-14D4CD51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SOFTENING THE ENVIRONMENT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3E101-015B-4ED9-A6CA-26F83176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025885" cy="3907631"/>
          </a:xfrm>
        </p:spPr>
        <p:txBody>
          <a:bodyPr>
            <a:normAutofit/>
          </a:bodyPr>
          <a:lstStyle/>
          <a:p>
            <a:r>
              <a:rPr lang="tr-TR" dirty="0"/>
              <a:t>Olay tamamen negatif duygusal duruma götürüyorsa strateji, ortamı terk etme veya püskürtmedir</a:t>
            </a:r>
          </a:p>
          <a:p>
            <a:r>
              <a:rPr lang="tr-TR" dirty="0"/>
              <a:t>Her hangi bir kazanım ihtimali varsa bilgi alışverişine değerdir</a:t>
            </a:r>
            <a:r>
              <a:rPr lang="en-US" dirty="0"/>
              <a:t>. 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A8FC12-9B6B-436C-8DDA-085642B9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49" t="31800" r="13776" b="15001"/>
          <a:stretch/>
        </p:blipFill>
        <p:spPr>
          <a:xfrm>
            <a:off x="7152118" y="1800722"/>
            <a:ext cx="4800533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06FDFC-7399-4276-B62C-E834D7FC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SOFTENING THE ENVIRONMENT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97F8FC-AB00-48B2-9F1A-26C7EA9A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754077" cy="4195663"/>
          </a:xfrm>
        </p:spPr>
        <p:txBody>
          <a:bodyPr>
            <a:normAutofit/>
          </a:bodyPr>
          <a:lstStyle/>
          <a:p>
            <a:r>
              <a:rPr lang="en-US" dirty="0"/>
              <a:t>All </a:t>
            </a:r>
            <a:r>
              <a:rPr lang="en-US" dirty="0" err="1"/>
              <a:t>behavioural</a:t>
            </a:r>
            <a:r>
              <a:rPr lang="en-US" dirty="0"/>
              <a:t> strategies are NORMAL as long as they are exhibited in the appropriate context!</a:t>
            </a:r>
            <a:endParaRPr lang="tr-TR" dirty="0"/>
          </a:p>
          <a:p>
            <a:r>
              <a:rPr lang="en-US" dirty="0"/>
              <a:t>If they are exaggerated and/or irrelevant to the situation, they are considered a problem.</a:t>
            </a:r>
            <a:endParaRPr lang="tr-TR" dirty="0"/>
          </a:p>
          <a:p>
            <a:r>
              <a:rPr lang="en-US" dirty="0"/>
              <a:t>It is critical to know cat/dog </a:t>
            </a:r>
            <a:r>
              <a:rPr lang="en-US" dirty="0" err="1"/>
              <a:t>behaviours</a:t>
            </a:r>
            <a:r>
              <a:rPr lang="en-US" dirty="0"/>
              <a:t> in order not to make incorrect situation assessments.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3E4DD4-4691-4F60-A0EA-150BD00D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9000" r="59450" b="9820"/>
          <a:stretch/>
        </p:blipFill>
        <p:spPr>
          <a:xfrm>
            <a:off x="8543595" y="1508787"/>
            <a:ext cx="3648405" cy="41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Geniş ekran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Abril Fatface</vt:lpstr>
      <vt:lpstr>Arial</vt:lpstr>
      <vt:lpstr>Calibri</vt:lpstr>
      <vt:lpstr>Calibri Light</vt:lpstr>
      <vt:lpstr>Office Teması</vt:lpstr>
      <vt:lpstr>1_Office Teması</vt:lpstr>
      <vt:lpstr>IMMOBILITY </vt:lpstr>
      <vt:lpstr>IMMOBILITY </vt:lpstr>
      <vt:lpstr>IMMOBILITY </vt:lpstr>
      <vt:lpstr>SOFTENING THE ENVIRONMENT  </vt:lpstr>
      <vt:lpstr>SOFTENING THE ENVIRONMENT </vt:lpstr>
      <vt:lpstr>SOFTENING THE ENVIRONMENT </vt:lpstr>
      <vt:lpstr>SOFTENING THE ENVIRONMENT </vt:lpstr>
      <vt:lpstr>SOFTENING THE ENVIRONMENT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2025-09-09T18:54:57Z</dcterms:created>
  <dcterms:modified xsi:type="dcterms:W3CDTF">2025-09-09T18:55:24Z</dcterms:modified>
</cp:coreProperties>
</file>