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ıX</a:t>
            </a:r>
            <a:r>
              <a:rPr lang="tr-TR" dirty="0" smtClean="0"/>
              <a:t>. 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S</a:t>
            </a:r>
            <a:r>
              <a:rPr lang="tr-TR" altLang="ja-JP" smtClean="0"/>
              <a:t>IKÇA KULLANILAN YAPILAR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eylemler ve ortamlar</a:t>
            </a:r>
            <a:br>
              <a:rPr lang="tr-TR" dirty="0" smtClean="0"/>
            </a:br>
            <a:r>
              <a:rPr lang="tr-TR" dirty="0" smtClean="0"/>
              <a:t>yüceltme dili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田中さんですか。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↓</a:t>
            </a:r>
            <a:endParaRPr lang="en-US" altLang="ja-JP" dirty="0" smtClean="0"/>
          </a:p>
          <a:p>
            <a:r>
              <a:rPr lang="ja-JP" altLang="en-US" dirty="0" smtClean="0"/>
              <a:t>田</a:t>
            </a:r>
            <a:r>
              <a:rPr lang="ja-JP" altLang="en-US" dirty="0"/>
              <a:t>中</a:t>
            </a:r>
            <a:r>
              <a:rPr lang="ja-JP" altLang="en-US" dirty="0" smtClean="0"/>
              <a:t>さんでいら</a:t>
            </a:r>
            <a:r>
              <a:rPr lang="ja-JP" altLang="en-US" dirty="0"/>
              <a:t>っし</a:t>
            </a:r>
            <a:r>
              <a:rPr lang="ja-JP" altLang="en-US" dirty="0" smtClean="0"/>
              <a:t>ゃいますか　〇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↓</a:t>
            </a:r>
            <a:endParaRPr lang="en-US" altLang="ja-JP" dirty="0" smtClean="0"/>
          </a:p>
          <a:p>
            <a:r>
              <a:rPr lang="ja-JP" altLang="en-US" dirty="0" smtClean="0"/>
              <a:t>田中さんでございますか。</a:t>
            </a:r>
            <a:r>
              <a:rPr lang="en-US" altLang="ja-JP" dirty="0" smtClean="0"/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とても落ち着いています。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↓</a:t>
            </a:r>
            <a:endParaRPr lang="en-US" altLang="ja-JP" dirty="0" smtClean="0"/>
          </a:p>
          <a:p>
            <a:r>
              <a:rPr lang="ja-JP" altLang="en-US" dirty="0" smtClean="0"/>
              <a:t>とても</a:t>
            </a:r>
            <a:r>
              <a:rPr lang="ja-JP" altLang="en-US" dirty="0"/>
              <a:t>落ち着</a:t>
            </a:r>
            <a:r>
              <a:rPr lang="ja-JP" altLang="en-US" dirty="0" smtClean="0"/>
              <a:t>いています。〇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↓</a:t>
            </a:r>
            <a:endParaRPr lang="en-US" altLang="ja-JP" dirty="0" smtClean="0"/>
          </a:p>
          <a:p>
            <a:r>
              <a:rPr lang="ja-JP" altLang="en-US" dirty="0" smtClean="0"/>
              <a:t>とても</a:t>
            </a:r>
            <a:r>
              <a:rPr lang="ja-JP" altLang="en-US" dirty="0"/>
              <a:t>落ち着</a:t>
            </a:r>
            <a:r>
              <a:rPr lang="ja-JP" altLang="en-US" dirty="0" smtClean="0"/>
              <a:t>きでございます。　✖</a:t>
            </a:r>
            <a:endParaRPr lang="en-US" altLang="ja-JP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7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社長がご帰宅になったはずですが、・・・</a:t>
            </a:r>
            <a:endParaRPr lang="en-US" altLang="ja-JP" dirty="0" smtClean="0"/>
          </a:p>
          <a:p>
            <a:r>
              <a:rPr lang="ja-JP" altLang="en-US" dirty="0"/>
              <a:t>私</a:t>
            </a:r>
            <a:r>
              <a:rPr lang="ja-JP" altLang="en-US" dirty="0" smtClean="0"/>
              <a:t>にお</a:t>
            </a:r>
            <a:r>
              <a:rPr lang="ja-JP" altLang="en-US" dirty="0"/>
              <a:t>話</a:t>
            </a:r>
            <a:r>
              <a:rPr lang="ja-JP" altLang="en-US" dirty="0" smtClean="0"/>
              <a:t>しくださればよか</a:t>
            </a:r>
            <a:r>
              <a:rPr lang="ja-JP" altLang="en-US" dirty="0"/>
              <a:t>っ</a:t>
            </a:r>
            <a:r>
              <a:rPr lang="ja-JP" altLang="en-US" dirty="0" smtClean="0"/>
              <a:t>たのに、・・・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00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お～です</a:t>
            </a:r>
            <a:r>
              <a:rPr lang="en-US" altLang="ja-JP" dirty="0" smtClean="0"/>
              <a:t>/</a:t>
            </a:r>
            <a:r>
              <a:rPr lang="ja-JP" altLang="en-US" dirty="0" smtClean="0"/>
              <a:t>ですか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社長が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お予呼びです／ですか</a:t>
            </a:r>
            <a:endParaRPr lang="en-US" altLang="ja-JP" dirty="0" smtClean="0"/>
          </a:p>
          <a:p>
            <a:r>
              <a:rPr lang="ja-JP" altLang="en-US" dirty="0"/>
              <a:t>朝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お待ちです</a:t>
            </a:r>
            <a:r>
              <a:rPr lang="ja-JP" altLang="en-US" dirty="0"/>
              <a:t>／です</a:t>
            </a:r>
            <a:r>
              <a:rPr lang="ja-JP" altLang="en-US" dirty="0" smtClean="0"/>
              <a:t>か</a:t>
            </a:r>
            <a:endParaRPr lang="en-US" altLang="ja-JP" dirty="0" smtClean="0"/>
          </a:p>
          <a:p>
            <a:r>
              <a:rPr lang="ja-JP" altLang="en-US" dirty="0" smtClean="0"/>
              <a:t>～が</a:t>
            </a:r>
            <a:r>
              <a:rPr lang="en-US" altLang="ja-JP" dirty="0" smtClean="0"/>
              <a:t>		</a:t>
            </a:r>
            <a:r>
              <a:rPr lang="ja-JP" altLang="en-US" dirty="0" smtClean="0"/>
              <a:t>お好きです／</a:t>
            </a:r>
            <a:r>
              <a:rPr lang="ja-JP" altLang="en-US" dirty="0"/>
              <a:t> </a:t>
            </a:r>
            <a:r>
              <a:rPr lang="ja-JP" altLang="en-US" dirty="0" smtClean="0"/>
              <a:t>で</a:t>
            </a:r>
            <a:r>
              <a:rPr lang="ja-JP" altLang="en-US" dirty="0"/>
              <a:t>す</a:t>
            </a:r>
            <a:r>
              <a:rPr lang="ja-JP" altLang="en-US" dirty="0" smtClean="0"/>
              <a:t>か</a:t>
            </a:r>
            <a:endParaRPr lang="en-US" altLang="ja-JP" dirty="0" smtClean="0"/>
          </a:p>
          <a:p>
            <a:r>
              <a:rPr lang="ja-JP" altLang="en-US" dirty="0" smtClean="0"/>
              <a:t>お</a:t>
            </a:r>
            <a:r>
              <a:rPr lang="ja-JP" altLang="en-US" dirty="0"/>
              <a:t>話し中</a:t>
            </a:r>
            <a:r>
              <a:rPr lang="ja-JP" altLang="en-US" dirty="0" smtClean="0"/>
              <a:t>でしたが、済みましたか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9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ご～です／ですか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どの席を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ご希望ですか。</a:t>
            </a:r>
            <a:endParaRPr lang="en-US" altLang="ja-JP" dirty="0" smtClean="0"/>
          </a:p>
          <a:p>
            <a:r>
              <a:rPr lang="ja-JP" altLang="en-US" dirty="0" smtClean="0"/>
              <a:t>ご</a:t>
            </a:r>
            <a:r>
              <a:rPr lang="ja-JP" altLang="en-US" dirty="0"/>
              <a:t>休暇</a:t>
            </a:r>
            <a:r>
              <a:rPr lang="ja-JP" altLang="en-US" dirty="0" smtClean="0"/>
              <a:t>ですか</a:t>
            </a:r>
            <a:endParaRPr lang="en-US" altLang="ja-JP" dirty="0" smtClean="0"/>
          </a:p>
          <a:p>
            <a:r>
              <a:rPr lang="ja-JP" altLang="en-US" dirty="0" smtClean="0"/>
              <a:t>お</a:t>
            </a:r>
            <a:r>
              <a:rPr lang="ja-JP" altLang="en-US" dirty="0"/>
              <a:t>心遣</a:t>
            </a:r>
            <a:r>
              <a:rPr lang="ja-JP" altLang="en-US" dirty="0" smtClean="0"/>
              <a:t>いはご無用です。</a:t>
            </a:r>
            <a:endParaRPr lang="en-US" altLang="ja-JP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5864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16</TotalTime>
  <Words>93</Words>
  <Application>Microsoft Office PowerPoint</Application>
  <PresentationFormat>Geniş ekran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メイリオ</vt:lpstr>
      <vt:lpstr>Arial</vt:lpstr>
      <vt:lpstr>Gill Sans MT</vt:lpstr>
      <vt:lpstr>Impact</vt:lpstr>
      <vt:lpstr>Badge</vt:lpstr>
      <vt:lpstr>ıX. ders</vt:lpstr>
      <vt:lpstr>Özel eylemler ve ortamlar yüceltme dili</vt:lpstr>
      <vt:lpstr>PowerPoint Sunusu</vt:lpstr>
      <vt:lpstr>PowerPoint Sunusu</vt:lpstr>
      <vt:lpstr>お～です/ですか</vt:lpstr>
      <vt:lpstr>ご～です／ですか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ıX. ders</dc:title>
  <dc:creator>Windows Kullanıcısı</dc:creator>
  <cp:lastModifiedBy>Windows Kullanıcısı</cp:lastModifiedBy>
  <cp:revision>3</cp:revision>
  <dcterms:created xsi:type="dcterms:W3CDTF">2018-10-16T13:02:42Z</dcterms:created>
  <dcterms:modified xsi:type="dcterms:W3CDTF">2019-01-17T09:37:59Z</dcterms:modified>
</cp:coreProperties>
</file>