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82" r:id="rId5"/>
    <p:sldId id="283" r:id="rId6"/>
    <p:sldId id="284" r:id="rId7"/>
    <p:sldId id="285" r:id="rId8"/>
    <p:sldId id="286" r:id="rId9"/>
    <p:sldId id="287" r:id="rId10"/>
    <p:sldId id="277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16.03.2021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11560" y="1484784"/>
            <a:ext cx="8229600" cy="1152128"/>
          </a:xfrm>
        </p:spPr>
        <p:txBody>
          <a:bodyPr/>
          <a:lstStyle/>
          <a:p>
            <a:pPr algn="ctr"/>
            <a:r>
              <a:rPr lang="tr-TR" altLang="ko-KR" sz="3200" b="1" dirty="0" smtClean="0">
                <a:solidFill>
                  <a:srgbClr val="FFCC00"/>
                </a:solidFill>
              </a:rPr>
              <a:t>Okul dışı Öğrenme Ortamları Çocuğun Gelişimini Nasıl Destekler?</a:t>
            </a:r>
            <a:endParaRPr lang="ko-KR" altLang="en-US" sz="3200" b="1" dirty="0">
              <a:solidFill>
                <a:srgbClr val="FFCC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0488"/>
            <a:ext cx="5698976" cy="1368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Sohbet bölümünden yazabilirsiniz.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Bir kağıda yazıp ekrandan gösterebilirsiniz.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Sözsüz anlatabilirsiniz?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Siz nasıl anlatmak isterseniz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8" name="İçerik Yer Tutucusu 1"/>
          <p:cNvSpPr txBox="1">
            <a:spLocks/>
          </p:cNvSpPr>
          <p:nvPr/>
        </p:nvSpPr>
        <p:spPr>
          <a:xfrm>
            <a:off x="2339752" y="4725144"/>
            <a:ext cx="6264696" cy="136815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söylenenleri not aslın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sohbetten yazılanları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diğer yöntemlerle söylenenleri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r>
              <a:rPr lang="tr-TR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OKUL DIŞI ÖĞRENME ORTAMLARININ ÇOCUĞUN GELİŞİMİNE ETKİSİ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Bütünsel olarak etkisi mevcuttur.</a:t>
            </a:r>
          </a:p>
          <a:p>
            <a:endParaRPr lang="tr-TR" sz="2800" dirty="0"/>
          </a:p>
          <a:p>
            <a:r>
              <a:rPr lang="tr-TR" sz="2800" dirty="0" smtClean="0"/>
              <a:t>Her gelişim alanı ayrı şekilde desteklenir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10597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OKUL DIŞI ÖĞRENME ORTAMLARININ ÇOCUĞUN GELİŞİMİNE ETKİSİ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MOTOR GELİŞİM</a:t>
            </a:r>
          </a:p>
          <a:p>
            <a:r>
              <a:rPr lang="tr-TR" sz="2800" dirty="0"/>
              <a:t>	</a:t>
            </a:r>
            <a:endParaRPr lang="tr-TR" sz="2800" dirty="0" smtClean="0"/>
          </a:p>
          <a:p>
            <a:r>
              <a:rPr lang="tr-TR" sz="2800" dirty="0"/>
              <a:t>	</a:t>
            </a:r>
            <a:r>
              <a:rPr lang="tr-TR" sz="2800" dirty="0" smtClean="0"/>
              <a:t>Hareket imkanı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Hem küçük kas 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Hem büyük kas ayrı ayrı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Doğal ortam, doğal engeller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738970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OKUL DIŞI ÖĞRENME ORTAMLARININ ÇOCUĞUN GELİŞİMİNE ETKİSİ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BİLİŞSEL GELİŞİM</a:t>
            </a:r>
          </a:p>
          <a:p>
            <a:r>
              <a:rPr lang="tr-TR" sz="2800" dirty="0"/>
              <a:t>	</a:t>
            </a:r>
            <a:endParaRPr lang="tr-TR" sz="2800" dirty="0" smtClean="0"/>
          </a:p>
          <a:p>
            <a:r>
              <a:rPr lang="tr-TR" sz="2800" dirty="0"/>
              <a:t>	</a:t>
            </a:r>
            <a:r>
              <a:rPr lang="tr-TR" sz="2800" dirty="0" smtClean="0"/>
              <a:t>Bireysel Aktiviteler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Grup Aktiviteleri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Düşünme-Algı-Analiz-Sentez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Üç Boyutlu bakış açısı</a:t>
            </a:r>
          </a:p>
          <a:p>
            <a:r>
              <a:rPr lang="tr-TR" sz="2800" dirty="0"/>
              <a:t>	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476016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OKUL DIŞI ÖĞRENME ORTAMLARININ ÇOCUĞUN GELİŞİMİNE ETKİSİ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SOSYAL DUYGUSAL GELİŞİM</a:t>
            </a:r>
          </a:p>
          <a:p>
            <a:r>
              <a:rPr lang="tr-TR" sz="2800" dirty="0"/>
              <a:t>	</a:t>
            </a:r>
            <a:endParaRPr lang="tr-TR" sz="2800" dirty="0" smtClean="0"/>
          </a:p>
          <a:p>
            <a:r>
              <a:rPr lang="tr-TR" sz="2800" dirty="0"/>
              <a:t>	</a:t>
            </a:r>
            <a:r>
              <a:rPr lang="tr-TR" sz="2800" dirty="0" smtClean="0"/>
              <a:t>Toplumsal Kurallar-Normlar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Problem çözme becerileri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Kişilerarası ilişkiler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Orta yol bulma…………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657415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OKUL DIŞI ÖĞRENME ORTAMLARININ ÇOCUĞUN GELİŞİMİNE ETKİSİ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DİL GELİŞİMİ</a:t>
            </a:r>
          </a:p>
          <a:p>
            <a:endParaRPr lang="tr-TR" sz="2800" dirty="0"/>
          </a:p>
          <a:p>
            <a:r>
              <a:rPr lang="tr-TR" sz="2800" dirty="0" smtClean="0"/>
              <a:t>	Yeni kelime edinimi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Kişiler arası iletişimin sıklığı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Soru sorma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Cevap verme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69874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OKUL DIŞI ÖĞRENME ORTAMLARININ ÇOCUĞUN GELİŞİMİNE ETKİSİ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ÖZBAKIM BECERİLERİ</a:t>
            </a:r>
          </a:p>
          <a:p>
            <a:endParaRPr lang="tr-TR" sz="2800" dirty="0"/>
          </a:p>
          <a:p>
            <a:r>
              <a:rPr lang="tr-TR" sz="2800" dirty="0" smtClean="0"/>
              <a:t>	Günlük yaşam becerileri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Erteleme davranışı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……..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979999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210</Words>
  <Application>Microsoft Office PowerPoint</Application>
  <PresentationFormat>Ekran Gösterisi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 </vt:lpstr>
      <vt:lpstr>OKUL DIŞI ÖĞRENME ORTAMLARININ ÇOCUĞUN GELİŞİMİNE ETKİSİ</vt:lpstr>
      <vt:lpstr>OKUL DIŞI ÖĞRENME ORTAMLARININ ÇOCUĞUN GELİŞİMİNE ETKİSİ</vt:lpstr>
      <vt:lpstr>OKUL DIŞI ÖĞRENME ORTAMLARININ ÇOCUĞUN GELİŞİMİNE ETKİSİ</vt:lpstr>
      <vt:lpstr>OKUL DIŞI ÖĞRENME ORTAMLARININ ÇOCUĞUN GELİŞİMİNE ETKİSİ</vt:lpstr>
      <vt:lpstr>OKUL DIŞI ÖĞRENME ORTAMLARININ ÇOCUĞUN GELİŞİMİNE ETKİSİ</vt:lpstr>
      <vt:lpstr>OKUL DIŞI ÖĞRENME ORTAMLARININ ÇOCUĞUN GELİŞİMİNE ETKİSİ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76</cp:revision>
  <dcterms:created xsi:type="dcterms:W3CDTF">2014-04-01T16:35:38Z</dcterms:created>
  <dcterms:modified xsi:type="dcterms:W3CDTF">2021-03-16T06:46:10Z</dcterms:modified>
</cp:coreProperties>
</file>