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aşlıksız Bölüm" id="{5EAA30CD-89AC-44C9-9A52-843906D68E69}">
          <p14:sldIdLst>
            <p14:sldId id="256"/>
            <p14:sldId id="257"/>
            <p14:sldId id="258"/>
            <p14:sldId id="259"/>
            <p14:sldId id="260"/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kizkenar Üçgen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 Üçgen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İkizkenar Üçgen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Düz Bağlayıcı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Bağlayıcı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 Üçgen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Düz Bağlayıcı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80019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Genel Öğretim İlke ve Yöntemleri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400800" cy="3649960"/>
          </a:xfrm>
        </p:spPr>
        <p:txBody>
          <a:bodyPr>
            <a:normAutofit/>
          </a:bodyPr>
          <a:lstStyle/>
          <a:p>
            <a:pPr algn="l"/>
            <a:r>
              <a:rPr lang="tr-TR" dirty="0"/>
              <a:t>1- Anlatım yöntemi</a:t>
            </a:r>
          </a:p>
          <a:p>
            <a:pPr algn="l"/>
            <a:r>
              <a:rPr lang="tr-TR" dirty="0" smtClean="0"/>
              <a:t>2Gösteri(Demonstrasyon)yöntemi</a:t>
            </a:r>
            <a:endParaRPr lang="tr-TR" dirty="0"/>
          </a:p>
          <a:p>
            <a:pPr algn="l"/>
            <a:r>
              <a:rPr lang="tr-TR" dirty="0"/>
              <a:t>3- Gezi- gözlem yöntemi</a:t>
            </a:r>
          </a:p>
          <a:p>
            <a:pPr algn="l"/>
            <a:r>
              <a:rPr lang="tr-TR" dirty="0"/>
              <a:t>4- Rol oynama yöntemi</a:t>
            </a:r>
          </a:p>
          <a:p>
            <a:pPr algn="l"/>
            <a:r>
              <a:rPr lang="tr-TR" dirty="0"/>
              <a:t>5- Örnek olay incelemesi yöntemi</a:t>
            </a:r>
          </a:p>
          <a:p>
            <a:pPr algn="l"/>
            <a:r>
              <a:rPr lang="tr-TR" dirty="0"/>
              <a:t>6- Grup tartışması yöntemi</a:t>
            </a:r>
          </a:p>
          <a:p>
            <a:pPr algn="l"/>
            <a:r>
              <a:rPr lang="tr-TR" dirty="0"/>
              <a:t>7- Problem Çözme yöntemi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331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ANLATIM YÖNTEMİ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</p:spPr>
        <p:txBody>
          <a:bodyPr>
            <a:normAutofit/>
          </a:bodyPr>
          <a:lstStyle/>
          <a:p>
            <a:r>
              <a:rPr lang="tr-TR" sz="4000" dirty="0"/>
              <a:t>Anlatım yöntemi; bilgilerin pasif bir şekilde oturarak dinleyen öğrencilere iletildiği geleneksel bir yöntemdir.</a:t>
            </a:r>
          </a:p>
        </p:txBody>
      </p:sp>
    </p:spTree>
    <p:extLst>
      <p:ext uri="{BB962C8B-B14F-4D97-AF65-F5344CB8AC3E}">
        <p14:creationId xmlns:p14="http://schemas.microsoft.com/office/powerpoint/2010/main" val="3016102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Anlatım yönteminin </a:t>
            </a:r>
            <a:r>
              <a:rPr lang="tr-TR" dirty="0" smtClean="0"/>
              <a:t>faydaları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Bilgileri kalabalık gruba iletmek için faydalı</a:t>
            </a:r>
          </a:p>
          <a:p>
            <a:r>
              <a:rPr lang="tr-TR" dirty="0"/>
              <a:t>Zamanın iyi kullanımını sağlar </a:t>
            </a:r>
          </a:p>
          <a:p>
            <a:r>
              <a:rPr lang="tr-TR" dirty="0"/>
              <a:t>Öğrencilerin içerik üzerinde organize bir görüş kazanmalarını sağlar</a:t>
            </a:r>
          </a:p>
          <a:p>
            <a:r>
              <a:rPr lang="tr-TR" dirty="0"/>
              <a:t>Uygulaması kolay ve ekonomiktir.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756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Anlatım yönteminin </a:t>
            </a:r>
            <a:r>
              <a:rPr lang="tr-TR" dirty="0" smtClean="0"/>
              <a:t>sınırlılıkları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Öğrencilerin ilgi ve gereksinimlerini karşılayıp karşılamadığını belirlemek güçtür</a:t>
            </a:r>
          </a:p>
          <a:p>
            <a:r>
              <a:rPr lang="tr-TR" dirty="0"/>
              <a:t>Öğrenciler çok pasiftir</a:t>
            </a:r>
          </a:p>
          <a:p>
            <a:r>
              <a:rPr lang="tr-TR" dirty="0"/>
              <a:t>Öğrencileri tanımak güçleşir</a:t>
            </a:r>
          </a:p>
          <a:p>
            <a:r>
              <a:rPr lang="tr-TR" dirty="0"/>
              <a:t>Öğrencilerle eksik iletişime neden olur</a:t>
            </a:r>
          </a:p>
          <a:p>
            <a:r>
              <a:rPr lang="tr-TR" dirty="0"/>
              <a:t>Öğrenci aktif olarak öğrenmeye katılmadığı için yüksek seviyeli bilişsel bir öğrenme gerçekleşmez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7452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Yöntemi </a:t>
            </a:r>
            <a:r>
              <a:rPr lang="tr-TR" dirty="0" smtClean="0"/>
              <a:t>etkili kullanım </a:t>
            </a:r>
            <a:r>
              <a:rPr lang="tr-TR" dirty="0"/>
              <a:t>için </a:t>
            </a:r>
            <a:r>
              <a:rPr lang="tr-TR" dirty="0" smtClean="0"/>
              <a:t>tavsiyeler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b="1" dirty="0"/>
              <a:t>Anlatımı planlarken genel ve özel amaç/ amaçların belirlenmesi</a:t>
            </a:r>
          </a:p>
          <a:p>
            <a:pPr>
              <a:lnSpc>
                <a:spcPct val="90000"/>
              </a:lnSpc>
            </a:pPr>
            <a:r>
              <a:rPr lang="tr-TR" b="1" dirty="0"/>
              <a:t>Öğrencileri tanıma, özel ilgi ve gereksinimlerini bilme</a:t>
            </a:r>
          </a:p>
          <a:p>
            <a:pPr>
              <a:lnSpc>
                <a:spcPct val="90000"/>
              </a:lnSpc>
            </a:pPr>
            <a:r>
              <a:rPr lang="tr-TR" b="1" dirty="0"/>
              <a:t>İyi organize etme</a:t>
            </a:r>
          </a:p>
          <a:p>
            <a:pPr>
              <a:lnSpc>
                <a:spcPct val="90000"/>
              </a:lnSpc>
            </a:pPr>
            <a:r>
              <a:rPr lang="tr-TR" b="1" dirty="0"/>
              <a:t>Resimler, modeller, diğer görsel ve işitsel araçlarla anlatımı zenginleştirme</a:t>
            </a:r>
          </a:p>
          <a:p>
            <a:pPr marL="0" indent="0">
              <a:lnSpc>
                <a:spcPct val="90000"/>
              </a:lnSpc>
              <a:buNone/>
            </a:pPr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2563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Yöntemi etkili kullanım için tavsiyeler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tr-TR" b="1" dirty="0" smtClean="0"/>
              <a:t>* Sesi iyi kullanarak tek </a:t>
            </a:r>
            <a:r>
              <a:rPr lang="tr-TR" b="1" dirty="0" err="1" smtClean="0"/>
              <a:t>düzelikten</a:t>
            </a:r>
            <a:r>
              <a:rPr lang="tr-TR" b="1" dirty="0" smtClean="0"/>
              <a:t> kurtarma</a:t>
            </a:r>
          </a:p>
          <a:p>
            <a:pPr>
              <a:lnSpc>
                <a:spcPct val="90000"/>
              </a:lnSpc>
            </a:pPr>
            <a:r>
              <a:rPr lang="tr-TR" b="1" dirty="0" smtClean="0"/>
              <a:t>Anlatım </a:t>
            </a:r>
            <a:r>
              <a:rPr lang="tr-TR" b="1" dirty="0"/>
              <a:t>sırasında sorulardan yararlanarak kuru anlatımdan sakınma</a:t>
            </a:r>
          </a:p>
          <a:p>
            <a:pPr>
              <a:lnSpc>
                <a:spcPct val="90000"/>
              </a:lnSpc>
            </a:pPr>
            <a:r>
              <a:rPr lang="tr-TR" b="1" dirty="0"/>
              <a:t>Öğrencilere soru sorma olanağı verme</a:t>
            </a:r>
          </a:p>
          <a:p>
            <a:pPr>
              <a:lnSpc>
                <a:spcPct val="90000"/>
              </a:lnSpc>
            </a:pPr>
            <a:r>
              <a:rPr lang="tr-TR" b="1" dirty="0"/>
              <a:t>Anlatılan konunun yazılı özetini çıkarma</a:t>
            </a:r>
          </a:p>
        </p:txBody>
      </p:sp>
    </p:spTree>
    <p:extLst>
      <p:ext uri="{BB962C8B-B14F-4D97-AF65-F5344CB8AC3E}">
        <p14:creationId xmlns:p14="http://schemas.microsoft.com/office/powerpoint/2010/main" val="2622695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TEŞEKKÜRLER……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1276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16</TotalTime>
  <Words>174</Words>
  <Application>Microsoft Office PowerPoint</Application>
  <PresentationFormat>Ekran Gösterisi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Canlı</vt:lpstr>
      <vt:lpstr>Genel Öğretim İlke ve Yöntemleri </vt:lpstr>
      <vt:lpstr>ANLATIM YÖNTEMİ</vt:lpstr>
      <vt:lpstr>Anlatım yönteminin faydaları</vt:lpstr>
      <vt:lpstr>Anlatım yönteminin sınırlılıkları</vt:lpstr>
      <vt:lpstr>Yöntemi etkili kullanım için tavsiyeler</vt:lpstr>
      <vt:lpstr>Yöntemi etkili kullanım için tavsiyeler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Genel Öğretim İlke ve Yöntemleri </dc:title>
  <dc:creator>Nevin Gündüz</dc:creator>
  <cp:lastModifiedBy>Nevin Gündüz</cp:lastModifiedBy>
  <cp:revision>4</cp:revision>
  <dcterms:created xsi:type="dcterms:W3CDTF">2018-02-15T20:32:27Z</dcterms:created>
  <dcterms:modified xsi:type="dcterms:W3CDTF">2018-02-15T22:22:15Z</dcterms:modified>
</cp:coreProperties>
</file>