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7" r:id="rId4"/>
    <p:sldId id="266" r:id="rId5"/>
    <p:sldId id="261" r:id="rId6"/>
    <p:sldId id="259" r:id="rId7"/>
    <p:sldId id="260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-1" y="1238273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ve fuar yönetimi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6924" y="4439165"/>
            <a:ext cx="12155075" cy="165576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4.4.2. Kongre Sırasında Seyahat Acentesinin Verdiği Hizmetler</a:t>
            </a:r>
          </a:p>
        </p:txBody>
      </p:sp>
    </p:spTree>
    <p:extLst>
      <p:ext uri="{BB962C8B-B14F-4D97-AF65-F5344CB8AC3E}">
        <p14:creationId xmlns:p14="http://schemas.microsoft.com/office/powerpoint/2010/main" val="1489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Kayıt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merkezinde kayıt ve danışma işlemlerinin yapılabilmesi için kayıt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deski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kurulur. Kongre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esnasında kayıt hizmetleri tamamen bilgisayar donanımlı bir sistem ile gerçekleştirilir.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sistemin kullanılması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sayesinde katılımcılar en seri bir şekilde hizmet alabileceklerdir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68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Sekretarya Odası:</a:t>
            </a:r>
          </a:p>
          <a:p>
            <a:pPr marL="0" lvl="0" indent="0" algn="just">
              <a:buNone/>
            </a:pPr>
            <a:r>
              <a:rPr lang="tr-TR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 merkezinin elverdiği bir alanda organizasyon için gerekli teknik donanıma sahip bir Sekretarya Odası kurulur.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960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3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Teknik </a:t>
            </a:r>
            <a:r>
              <a:rPr lang="tr-TR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Ekipman: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esnasında tüm salonlarda standart olarak projeksiyon aleti, slayt makinası, tepegöz, perde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sistemi, telsiz mikrofon,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bulunması sağlanır. Bunun dışında talep edilen ekipmanların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temini sağlanır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Panoları: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merkezinin elverdiği bir alanda oluşturulacak poster alanı için gerekli miktarda ışıklı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 panosu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merkezinde hazır bulundurulur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77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Slayt 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 Odası: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Konuşmacıların slaytlarını dizip kontrol edebilecekleri, gerekli ekip ve ekipmana sahip sunum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 odası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oluşturulur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Simultane Sistemleri: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 komitesinin uygun görmesi halinde, arzu edilen dillerde çeviri için, simultane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 kurulur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69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2564"/>
            <a:ext cx="12192000" cy="683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Sergi 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Alanları: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Sergi alanında katılımcı firmalar için yer organizasyonu yapılır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 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Dekorasyon</a:t>
            </a: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mekanını ve toplantı salonlarını güzelleştirmek amacı ile kayıt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deskleri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kürsülere çiçek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organizasyonu yapılır. Kongre’nin adını lanse etmek için Kongre Merkezi’nin dışına afiş tertip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edilir. Ayrıca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 salonlarına Kongre logosu ve ismini taşıyan özel sahneler hazırlatılır.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Fuaye ’de katılımcıların mesajlarını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yazarak birbirleri ile iletişim sağlayabilecekleri, bilgisayar yardımı ile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 elektronik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mesaj panosu kongre merkezinde hazırlanılır.</a:t>
            </a:r>
          </a:p>
        </p:txBody>
      </p:sp>
    </p:spTree>
    <p:extLst>
      <p:ext uri="{BB962C8B-B14F-4D97-AF65-F5344CB8AC3E}">
        <p14:creationId xmlns:p14="http://schemas.microsoft.com/office/powerpoint/2010/main" val="28432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383174"/>
            <a:ext cx="12192000" cy="64748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Açılış 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Kongre’nin ilk günü organizasyon komitesi ile birlikte karar verilecek bir mekanda kokteyl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gerçekleştirilir. Gece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sunulacak alternatifler içinden komitenin arzu edeceği bir temaya göre tasarlanır.</a:t>
            </a:r>
          </a:p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Kahve Molaları: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Katılımcıların beklemeden rahat servis alabilmeleri için yeterli sayıda çay/kahve istasyonu kurulur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12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485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 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Yemeği: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 komitesinin belirlediği tarihte ve onaylayacağı menü doğrultusunda gala yemeği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düzenlenir.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yemek için gerekli tüm dekorasyon, süsleme ve sanatçı organizasyonu gerçekleştirilir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 Programları: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sırasında ücret karşılığı alternatifli yöre turları hazırlanır. Bu turlar katılımcılara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refakatçilere sunulur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95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609600"/>
            <a:ext cx="11267556" cy="1326321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4" y="2392278"/>
            <a:ext cx="12166846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Ankuzem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Kongre ve Fuar Yönetimi</a:t>
            </a:r>
            <a:r>
              <a:rPr lang="tr-TR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Fasikül.</a:t>
            </a:r>
            <a:endParaRPr lang="tr-T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42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11</TotalTime>
  <Words>342</Words>
  <Application>Microsoft Office PowerPoint</Application>
  <PresentationFormat>Özel</PresentationFormat>
  <Paragraphs>43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Damask</vt:lpstr>
      <vt:lpstr>Kongre ve fuar yönetimi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yönetimi</dc:title>
  <dc:creator>kemal</dc:creator>
  <cp:lastModifiedBy>kumsaal</cp:lastModifiedBy>
  <cp:revision>3</cp:revision>
  <dcterms:created xsi:type="dcterms:W3CDTF">2018-09-20T16:22:11Z</dcterms:created>
  <dcterms:modified xsi:type="dcterms:W3CDTF">2019-11-22T20:05:17Z</dcterms:modified>
</cp:coreProperties>
</file>