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7" r:id="rId2"/>
    <p:sldId id="258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28" autoAdjust="0"/>
    <p:restoredTop sz="94660"/>
  </p:normalViewPr>
  <p:slideViewPr>
    <p:cSldViewPr snapToGrid="0">
      <p:cViewPr varScale="1">
        <p:scale>
          <a:sx n="69" d="100"/>
          <a:sy n="69" d="100"/>
        </p:scale>
        <p:origin x="45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2DC1DBF-D8EE-45FE-BE47-7CF7BA3248B8}" type="datetimeFigureOut">
              <a:rPr lang="en-US" smtClean="0"/>
              <a:t>11/15/2017</a:t>
            </a:fld>
            <a:endParaRPr lang="en-US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F7E53B0-A508-40B6-8352-243C9D65CF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65953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29B8FE-81FC-4845-861F-2026420FCB9F}" type="datetimeFigureOut">
              <a:rPr lang="en-US" smtClean="0"/>
              <a:t>11/15/2017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1EC66B-0807-45ED-B825-D6BF1E1862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24822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29B8FE-81FC-4845-861F-2026420FCB9F}" type="datetimeFigureOut">
              <a:rPr lang="en-US" smtClean="0"/>
              <a:t>11/15/2017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1EC66B-0807-45ED-B825-D6BF1E1862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03314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29B8FE-81FC-4845-861F-2026420FCB9F}" type="datetimeFigureOut">
              <a:rPr lang="en-US" smtClean="0"/>
              <a:t>11/15/2017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1EC66B-0807-45ED-B825-D6BF1E1862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66914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29B8FE-81FC-4845-861F-2026420FCB9F}" type="datetimeFigureOut">
              <a:rPr lang="en-US" smtClean="0"/>
              <a:t>11/15/2017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1EC66B-0807-45ED-B825-D6BF1E1862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11832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29B8FE-81FC-4845-861F-2026420FCB9F}" type="datetimeFigureOut">
              <a:rPr lang="en-US" smtClean="0"/>
              <a:t>11/15/2017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1EC66B-0807-45ED-B825-D6BF1E1862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17412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29B8FE-81FC-4845-861F-2026420FCB9F}" type="datetimeFigureOut">
              <a:rPr lang="en-US" smtClean="0"/>
              <a:t>11/15/2017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1EC66B-0807-45ED-B825-D6BF1E1862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15597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29B8FE-81FC-4845-861F-2026420FCB9F}" type="datetimeFigureOut">
              <a:rPr lang="en-US" smtClean="0"/>
              <a:t>11/15/2017</a:t>
            </a:fld>
            <a:endParaRPr lang="en-US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1EC66B-0807-45ED-B825-D6BF1E1862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29536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29B8FE-81FC-4845-861F-2026420FCB9F}" type="datetimeFigureOut">
              <a:rPr lang="en-US" smtClean="0"/>
              <a:t>11/15/2017</a:t>
            </a:fld>
            <a:endParaRPr lang="en-US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1EC66B-0807-45ED-B825-D6BF1E1862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25468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29B8FE-81FC-4845-861F-2026420FCB9F}" type="datetimeFigureOut">
              <a:rPr lang="en-US" smtClean="0"/>
              <a:t>11/15/2017</a:t>
            </a:fld>
            <a:endParaRPr lang="en-US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1EC66B-0807-45ED-B825-D6BF1E1862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70121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29B8FE-81FC-4845-861F-2026420FCB9F}" type="datetimeFigureOut">
              <a:rPr lang="en-US" smtClean="0"/>
              <a:t>11/15/2017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1EC66B-0807-45ED-B825-D6BF1E1862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47834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29B8FE-81FC-4845-861F-2026420FCB9F}" type="datetimeFigureOut">
              <a:rPr lang="en-US" smtClean="0"/>
              <a:t>11/15/2017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1EC66B-0807-45ED-B825-D6BF1E1862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69694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29B8FE-81FC-4845-861F-2026420FCB9F}" type="datetimeFigureOut">
              <a:rPr lang="en-US" smtClean="0"/>
              <a:t>11/15/2017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1EC66B-0807-45ED-B825-D6BF1E1862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87990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/>
              <a:t>Kazlarda Davranış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En zeki kanatlılardandır</a:t>
            </a:r>
          </a:p>
          <a:p>
            <a:r>
              <a:rPr lang="tr-TR" dirty="0" smtClean="0"/>
              <a:t>Hafızası çok kuvvetlidir</a:t>
            </a:r>
          </a:p>
          <a:p>
            <a:r>
              <a:rPr lang="tr-TR" dirty="0" smtClean="0"/>
              <a:t>Düşmanlarını kolay unutmaz</a:t>
            </a:r>
          </a:p>
          <a:p>
            <a:r>
              <a:rPr lang="tr-TR" dirty="0" smtClean="0"/>
              <a:t>Sürüde üstünlük sağlamak için yapılan gagalama davranışı dışında sürüde sorun yaşanmaz.</a:t>
            </a:r>
          </a:p>
          <a:p>
            <a:r>
              <a:rPr lang="tr-TR" dirty="0" smtClean="0"/>
              <a:t>Her kaz ailesi 1 erkek ile 3-5 dişiden meydana gelmektedir.</a:t>
            </a:r>
          </a:p>
          <a:p>
            <a:r>
              <a:rPr lang="tr-TR" dirty="0" smtClean="0"/>
              <a:t>Kazlarda eş seçme </a:t>
            </a:r>
            <a:r>
              <a:rPr lang="tr-TR" dirty="0" err="1" smtClean="0"/>
              <a:t>özellliği</a:t>
            </a:r>
            <a:r>
              <a:rPr lang="tr-TR" dirty="0" smtClean="0"/>
              <a:t> vardır.</a:t>
            </a:r>
          </a:p>
          <a:p>
            <a:r>
              <a:rPr lang="tr-TR" dirty="0" smtClean="0"/>
              <a:t>Erkek her dişi ile çiftleşmez. </a:t>
            </a:r>
          </a:p>
          <a:p>
            <a:endParaRPr lang="en-US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035831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Dişi kaz kuluçkaya yattığında erkek kaz dişinin etrafında nöbet tutar. </a:t>
            </a:r>
          </a:p>
          <a:p>
            <a:r>
              <a:rPr lang="tr-TR" dirty="0" smtClean="0"/>
              <a:t>Yuvalarına ya da civcivlerine yaklaşan olduğunda mutlaka saldırır.</a:t>
            </a:r>
          </a:p>
          <a:p>
            <a:r>
              <a:rPr lang="tr-TR" dirty="0" smtClean="0"/>
              <a:t>Yumurtadan çıkan civcivlerin bakımına da erkek kaz yardımcı olur. </a:t>
            </a:r>
            <a:endParaRPr lang="en-US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448324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78</Words>
  <Application>Microsoft Office PowerPoint</Application>
  <PresentationFormat>Geniş ekran</PresentationFormat>
  <Paragraphs>13</Paragraphs>
  <Slides>2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Teması</vt:lpstr>
      <vt:lpstr>Kazlarda Davranış 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Kazlarda Davranış </dc:title>
  <dc:creator>user</dc:creator>
  <cp:lastModifiedBy>user</cp:lastModifiedBy>
  <cp:revision>1</cp:revision>
  <dcterms:created xsi:type="dcterms:W3CDTF">2017-11-15T10:01:01Z</dcterms:created>
  <dcterms:modified xsi:type="dcterms:W3CDTF">2017-11-15T10:01:14Z</dcterms:modified>
</cp:coreProperties>
</file>