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4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DC1DBF-D8EE-45FE-BE47-7CF7BA3248B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E53B0-A508-40B6-8352-243C9D65C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595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B8FE-81FC-4845-861F-2026420FCB9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EC66B-0807-45ED-B825-D6BF1E186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482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B8FE-81FC-4845-861F-2026420FCB9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EC66B-0807-45ED-B825-D6BF1E186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31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B8FE-81FC-4845-861F-2026420FCB9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EC66B-0807-45ED-B825-D6BF1E186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691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B8FE-81FC-4845-861F-2026420FCB9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EC66B-0807-45ED-B825-D6BF1E186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183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B8FE-81FC-4845-861F-2026420FCB9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EC66B-0807-45ED-B825-D6BF1E186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741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B8FE-81FC-4845-861F-2026420FCB9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EC66B-0807-45ED-B825-D6BF1E186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559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B8FE-81FC-4845-861F-2026420FCB9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EC66B-0807-45ED-B825-D6BF1E186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53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B8FE-81FC-4845-861F-2026420FCB9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EC66B-0807-45ED-B825-D6BF1E186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546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B8FE-81FC-4845-861F-2026420FCB9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EC66B-0807-45ED-B825-D6BF1E186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012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B8FE-81FC-4845-861F-2026420FCB9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EC66B-0807-45ED-B825-D6BF1E186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83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9B8FE-81FC-4845-861F-2026420FCB9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EC66B-0807-45ED-B825-D6BF1E186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969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9B8FE-81FC-4845-861F-2026420FCB9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EC66B-0807-45ED-B825-D6BF1E186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799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Kazlarda Davranış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 zeki kanatlılardandır</a:t>
            </a:r>
          </a:p>
          <a:p>
            <a:r>
              <a:rPr lang="tr-TR" dirty="0" smtClean="0"/>
              <a:t>Hafızası çok kuvvetlidir</a:t>
            </a:r>
          </a:p>
          <a:p>
            <a:r>
              <a:rPr lang="tr-TR" dirty="0" smtClean="0"/>
              <a:t>Düşmanlarını kolay unutmaz</a:t>
            </a:r>
          </a:p>
          <a:p>
            <a:r>
              <a:rPr lang="tr-TR" dirty="0" smtClean="0"/>
              <a:t>Sürüde üstünlük sağlamak için yapılan gagalama davranışı dışında sürüde sorun yaşanmaz.</a:t>
            </a:r>
          </a:p>
          <a:p>
            <a:r>
              <a:rPr lang="tr-TR" dirty="0" smtClean="0"/>
              <a:t>Her kaz ailesi 1 erkek ile 3-5 dişiden meydana gelmektedir.</a:t>
            </a:r>
          </a:p>
          <a:p>
            <a:r>
              <a:rPr lang="tr-TR" dirty="0" smtClean="0"/>
              <a:t>Kazlarda eş seçme </a:t>
            </a:r>
            <a:r>
              <a:rPr lang="tr-TR" dirty="0" err="1" smtClean="0"/>
              <a:t>özellliği</a:t>
            </a:r>
            <a:r>
              <a:rPr lang="tr-TR" dirty="0" smtClean="0"/>
              <a:t> vardır.</a:t>
            </a:r>
          </a:p>
          <a:p>
            <a:r>
              <a:rPr lang="tr-TR" dirty="0" smtClean="0"/>
              <a:t>Erkek her dişi ile çiftleşmez. 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583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Dişi kaz kuluçkaya yattığında erkek kaz dişinin etrafında nöbet tutar. </a:t>
            </a:r>
          </a:p>
          <a:p>
            <a:r>
              <a:rPr lang="tr-TR" dirty="0" smtClean="0"/>
              <a:t>Yuvalarına ya da civcivlerine yaklaşan olduğunda mutlaka saldırır.</a:t>
            </a:r>
          </a:p>
          <a:p>
            <a:r>
              <a:rPr lang="tr-TR" dirty="0" smtClean="0"/>
              <a:t>Yumurtadan çıkan civcivlerin bakımına da erkek kaz yardımcı olur.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4832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Geniş ekran</PresentationFormat>
  <Paragraphs>13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Kazlarda Davranış 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Kazlarda Davranış </dc:title>
  <dc:creator>user</dc:creator>
  <cp:lastModifiedBy>user</cp:lastModifiedBy>
  <cp:revision>1</cp:revision>
  <dcterms:created xsi:type="dcterms:W3CDTF">2017-11-15T10:01:01Z</dcterms:created>
  <dcterms:modified xsi:type="dcterms:W3CDTF">2017-11-15T10:01:14Z</dcterms:modified>
</cp:coreProperties>
</file>