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5081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972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5735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37900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8019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3987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4250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184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964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2935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360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41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406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51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59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05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459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D1CE17D-D472-47F9-AFBE-178222A259E2}" type="datetimeFigureOut">
              <a:rPr lang="tr-TR" smtClean="0"/>
              <a:t>12.2.2018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DBB1B0F-3527-49DB-8EFB-47E2082F4B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9826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52526" y="706769"/>
            <a:ext cx="6376869" cy="569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104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30878" y="803560"/>
            <a:ext cx="6635002" cy="5473877"/>
          </a:xfrm>
        </p:spPr>
      </p:pic>
    </p:spTree>
    <p:extLst>
      <p:ext uri="{BB962C8B-B14F-4D97-AF65-F5344CB8AC3E}">
        <p14:creationId xmlns:p14="http://schemas.microsoft.com/office/powerpoint/2010/main" val="2947100279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0</Words>
  <Application>Microsoft Office PowerPoint</Application>
  <PresentationFormat>Geniş ekran</PresentationFormat>
  <Paragraphs>0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Century Gothic</vt:lpstr>
      <vt:lpstr>Wingdings 3</vt:lpstr>
      <vt:lpstr>Dilim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Fatmanur KALAN</dc:creator>
  <cp:lastModifiedBy>Fatmanur KALAN</cp:lastModifiedBy>
  <cp:revision>1</cp:revision>
  <dcterms:created xsi:type="dcterms:W3CDTF">2018-02-12T20:27:42Z</dcterms:created>
  <dcterms:modified xsi:type="dcterms:W3CDTF">2018-02-12T20:28:37Z</dcterms:modified>
</cp:coreProperties>
</file>