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57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/>
    <p:restoredTop sz="94615"/>
  </p:normalViewPr>
  <p:slideViewPr>
    <p:cSldViewPr snapToGrid="0" snapToObjects="1">
      <p:cViewPr varScale="1">
        <p:scale>
          <a:sx n="89" d="100"/>
          <a:sy n="89" d="100"/>
        </p:scale>
        <p:origin x="19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ve Alt Ana Başlı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Başlık Metni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Ali Utku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-Ali Utku</a:t>
            </a:r>
          </a:p>
        </p:txBody>
      </p:sp>
      <p:sp>
        <p:nvSpPr>
          <p:cNvPr id="94" name="“Buraya bir alıntı yazın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“Buraya bir alıntı yazın.” </a:t>
            </a:r>
          </a:p>
        </p:txBody>
      </p:sp>
      <p:sp>
        <p:nvSpPr>
          <p:cNvPr id="9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örüntü"/>
          <p:cNvSpPr>
            <a:spLocks noGrp="1"/>
          </p:cNvSpPr>
          <p:nvPr>
            <p:ph type="pic" idx="13"/>
          </p:nvPr>
        </p:nvSpPr>
        <p:spPr>
          <a:xfrm>
            <a:off x="-851457" y="-14228"/>
            <a:ext cx="15004983" cy="9987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Yata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örüntü"/>
          <p:cNvSpPr>
            <a:spLocks noGrp="1"/>
          </p:cNvSpPr>
          <p:nvPr>
            <p:ph type="pic" idx="13"/>
          </p:nvPr>
        </p:nvSpPr>
        <p:spPr>
          <a:xfrm>
            <a:off x="1960603" y="884196"/>
            <a:ext cx="9166170" cy="610123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Başlık Metni"/>
          <p:cNvSpPr txBox="1"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Başlık Metni</a:t>
            </a:r>
          </a:p>
        </p:txBody>
      </p:sp>
      <p:sp>
        <p:nvSpPr>
          <p:cNvPr id="2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O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Metni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Düş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örüntü"/>
          <p:cNvSpPr>
            <a:spLocks noGrp="1"/>
          </p:cNvSpPr>
          <p:nvPr>
            <p:ph type="pic" sz="half" idx="13"/>
          </p:nvPr>
        </p:nvSpPr>
        <p:spPr>
          <a:xfrm>
            <a:off x="6273800" y="1206500"/>
            <a:ext cx="5888774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Başlık Metni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Başlık Metni</a:t>
            </a:r>
          </a:p>
        </p:txBody>
      </p:sp>
      <p:sp>
        <p:nvSpPr>
          <p:cNvPr id="4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Ü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7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 İşaretleri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örüntü"/>
          <p:cNvSpPr>
            <a:spLocks noGrp="1"/>
          </p:cNvSpPr>
          <p:nvPr>
            <p:ph type="pic" sz="quarter" idx="13"/>
          </p:nvPr>
        </p:nvSpPr>
        <p:spPr>
          <a:xfrm>
            <a:off x="7412382" y="2933700"/>
            <a:ext cx="4324471" cy="5343996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67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3 -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örüntü"/>
          <p:cNvSpPr>
            <a:spLocks noGrp="1"/>
          </p:cNvSpPr>
          <p:nvPr>
            <p:ph type="pic" idx="13"/>
          </p:nvPr>
        </p:nvSpPr>
        <p:spPr>
          <a:xfrm>
            <a:off x="711200" y="673100"/>
            <a:ext cx="6680111" cy="8255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örüntü"/>
          <p:cNvSpPr>
            <a:spLocks noGrp="1"/>
          </p:cNvSpPr>
          <p:nvPr>
            <p:ph type="pic" sz="quarter" idx="14"/>
          </p:nvPr>
        </p:nvSpPr>
        <p:spPr>
          <a:xfrm>
            <a:off x="7645400" y="652434"/>
            <a:ext cx="4572000" cy="304642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Görüntü"/>
          <p:cNvSpPr>
            <a:spLocks noGrp="1"/>
          </p:cNvSpPr>
          <p:nvPr>
            <p:ph type="pic" sz="half" idx="15"/>
          </p:nvPr>
        </p:nvSpPr>
        <p:spPr>
          <a:xfrm>
            <a:off x="7645400" y="3225800"/>
            <a:ext cx="4572000" cy="6858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" name="Başlık Metni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OSYOLOJİ TARİHİ…"/>
          <p:cNvSpPr txBox="1">
            <a:spLocks noGrp="1"/>
          </p:cNvSpPr>
          <p:nvPr>
            <p:ph type="ctrTitle"/>
          </p:nvPr>
        </p:nvSpPr>
        <p:spPr>
          <a:xfrm>
            <a:off x="787400" y="1244600"/>
            <a:ext cx="11430000" cy="3810000"/>
          </a:xfrm>
          <a:prstGeom prst="rect">
            <a:avLst/>
          </a:prstGeom>
        </p:spPr>
        <p:txBody>
          <a:bodyPr/>
          <a:lstStyle/>
          <a:p>
            <a:r>
              <a:rPr dirty="0"/>
              <a:t>SOSYOLOJİ TARİHİ</a:t>
            </a:r>
            <a:br>
              <a:rPr lang="tr-TR" dirty="0"/>
            </a:br>
            <a:r>
              <a:rPr lang="tr-TR" dirty="0"/>
              <a:t>2</a:t>
            </a:r>
            <a:endParaRPr dirty="0"/>
          </a:p>
        </p:txBody>
      </p:sp>
      <p:sp>
        <p:nvSpPr>
          <p:cNvPr id="120" name="DTCF, Sosyoloji Bölümü…"/>
          <p:cNvSpPr txBox="1">
            <a:spLocks noGrp="1"/>
          </p:cNvSpPr>
          <p:nvPr>
            <p:ph type="subTitle" sz="quarter" idx="1"/>
          </p:nvPr>
        </p:nvSpPr>
        <p:spPr>
          <a:xfrm>
            <a:off x="787400" y="5791200"/>
            <a:ext cx="11430000" cy="1447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32308">
              <a:defRPr sz="2960"/>
            </a:pPr>
            <a:r>
              <a:t>DTCF, Sosyoloji Bölümü</a:t>
            </a:r>
          </a:p>
          <a:p>
            <a:pPr defTabSz="432308">
              <a:defRPr sz="2960"/>
            </a:pPr>
            <a:r>
              <a:t>2020 Bahar Dönemi</a:t>
            </a:r>
          </a:p>
          <a:p>
            <a:pPr defTabSz="432308">
              <a:defRPr sz="2960"/>
            </a:pPr>
            <a:r>
              <a:t>Doç.Dr. Nuran Savaşkan Akdoğan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FA46190-9639-1B42-AAF9-AFEF2ED605C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71551" y="1414463"/>
            <a:ext cx="10758488" cy="7229473"/>
          </a:xfrm>
        </p:spPr>
        <p:txBody>
          <a:bodyPr>
            <a:normAutofit fontScale="77500" lnSpcReduction="20000"/>
          </a:bodyPr>
          <a:lstStyle/>
          <a:p>
            <a:endParaRPr lang="tr-TR" sz="11100" dirty="0"/>
          </a:p>
          <a:p>
            <a:pPr marL="857250" indent="-8572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6000" dirty="0"/>
              <a:t>Sosyolojinin bilim alanı olarak ortaya çıktığı tarihsel ve siyasal ortam</a:t>
            </a:r>
          </a:p>
          <a:p>
            <a:pPr marL="857250" indent="-8572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6000" dirty="0"/>
              <a:t>Sosyoloji öncesi; sosyolojinin ortaya çıkışına zemin hazırlayan kuramlar, tartışmalar, düşünürler…</a:t>
            </a:r>
          </a:p>
          <a:p>
            <a:pPr marL="857250" indent="-8572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6000" dirty="0"/>
              <a:t>Sosyolojinin doğuşu</a:t>
            </a:r>
          </a:p>
          <a:p>
            <a:pPr marL="857250" indent="-8572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6000" dirty="0"/>
              <a:t>Farklı Ekollerin Oluşumu</a:t>
            </a:r>
          </a:p>
          <a:p>
            <a:pPr marL="857250" indent="-8572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6000" dirty="0"/>
              <a:t>Paradigmalar</a:t>
            </a:r>
          </a:p>
          <a:p>
            <a:pPr marL="857250" indent="-8572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6000" dirty="0"/>
              <a:t>20. yy Sosyolojisi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84188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5E5593-94A9-854E-8AD9-A08D073B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Tarih ve Sosyoloji                                                                   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1F52708-2BC3-EA4E-A429-44C1AE96D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Toplum ve birey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Analitik perspektif;</a:t>
            </a:r>
          </a:p>
          <a:p>
            <a:pPr marL="882350" lvl="2" indent="-454950">
              <a:buFont typeface="+mj-lt"/>
              <a:buAutoNum type="arabicPeriod"/>
            </a:pPr>
            <a:r>
              <a:rPr lang="tr-TR" dirty="0" err="1"/>
              <a:t>Uzun-süreli</a:t>
            </a:r>
            <a:r>
              <a:rPr lang="tr-TR" dirty="0"/>
              <a:t> bir perspektifle </a:t>
            </a:r>
            <a:r>
              <a:rPr lang="tr-TR" dirty="0" err="1"/>
              <a:t>dönüşümler</a:t>
            </a:r>
            <a:endParaRPr lang="tr-TR" dirty="0"/>
          </a:p>
          <a:p>
            <a:pPr marL="882350" lvl="2" indent="-454950">
              <a:buFont typeface="+mj-lt"/>
              <a:buAutoNum type="arabicPeriod"/>
            </a:pPr>
            <a:r>
              <a:rPr lang="tr-TR" dirty="0"/>
              <a:t>Bağlamsal perspektifler</a:t>
            </a:r>
          </a:p>
          <a:p>
            <a:pPr marL="882350" lvl="2" indent="-454950">
              <a:buFont typeface="+mj-lt"/>
              <a:buAutoNum type="arabicPeriod"/>
            </a:pPr>
            <a:r>
              <a:rPr lang="tr-TR" dirty="0"/>
              <a:t>İlişkisel boyutlar ya da karşılıklı bağımlılıklar</a:t>
            </a:r>
          </a:p>
          <a:p>
            <a:pPr marL="882350" lvl="2" indent="-454950">
              <a:buFont typeface="+mj-lt"/>
              <a:buAutoNum type="arabicPeriod"/>
            </a:pPr>
            <a:r>
              <a:rPr lang="tr-TR" dirty="0" err="1"/>
              <a:t>Güç</a:t>
            </a:r>
            <a:r>
              <a:rPr lang="tr-TR" dirty="0"/>
              <a:t> dengeleri </a:t>
            </a:r>
          </a:p>
        </p:txBody>
      </p:sp>
    </p:spTree>
    <p:extLst>
      <p:ext uri="{BB962C8B-B14F-4D97-AF65-F5344CB8AC3E}">
        <p14:creationId xmlns:p14="http://schemas.microsoft.com/office/powerpoint/2010/main" val="40026851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B7E708-5F19-0C43-B6F6-10D7C6310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525" y="1257300"/>
            <a:ext cx="11445875" cy="722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dirty="0"/>
              <a:t>Alan </a:t>
            </a:r>
            <a:r>
              <a:rPr lang="tr-TR" b="1" i="1" dirty="0" err="1"/>
              <a:t>Swingewood</a:t>
            </a:r>
            <a:r>
              <a:rPr lang="tr-TR" b="1" i="1" dirty="0"/>
              <a:t>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Sosyolojik düşünce, on sekizinci yüzyıl felsefesi, tarihi ve politik ekonomisindeki kökenlerinden başlanarak ele alınan seçmeci bir tarihtir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On sekizinci yüzyıl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On dokuzuncu yüzyıl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Klasik Sosyoloji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Modern Sosyoloji</a:t>
            </a:r>
          </a:p>
        </p:txBody>
      </p:sp>
    </p:spTree>
    <p:extLst>
      <p:ext uri="{BB962C8B-B14F-4D97-AF65-F5344CB8AC3E}">
        <p14:creationId xmlns:p14="http://schemas.microsoft.com/office/powerpoint/2010/main" val="35267265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Metin"/>
          <p:cNvSpPr txBox="1"/>
          <p:nvPr/>
        </p:nvSpPr>
        <p:spPr>
          <a:xfrm>
            <a:off x="6200774" y="5137149"/>
            <a:ext cx="857251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r>
              <a:t>   </a:t>
            </a:r>
          </a:p>
        </p:txBody>
      </p:sp>
      <p:pic>
        <p:nvPicPr>
          <p:cNvPr id="123" name="Ekran Resmi 2019-03-03 19.44.57.png" descr="Ekran Resmi 2019-03-03 19.44.5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3403" y="317663"/>
            <a:ext cx="6917994" cy="9118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84</Words>
  <Application>Microsoft Macintosh PowerPoint</Application>
  <PresentationFormat>Özel</PresentationFormat>
  <Paragraphs>25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Baskerville</vt:lpstr>
      <vt:lpstr>Helvetica Neue</vt:lpstr>
      <vt:lpstr>Hoefler Text</vt:lpstr>
      <vt:lpstr>Harmony</vt:lpstr>
      <vt:lpstr>SOSYOLOJİ TARİHİ 2</vt:lpstr>
      <vt:lpstr>PowerPoint Sunusu</vt:lpstr>
      <vt:lpstr>Tarih ve Sosyoloji                                                                    </vt:lpstr>
      <vt:lpstr>PowerPoint Sunusu</vt:lpstr>
      <vt:lpstr>PowerPoint Sunusu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SOSYOLOJİ TARİHİ  SOS312 1</dc:title>
  <cp:lastModifiedBy>Microsoft Office Kullanıcısı</cp:lastModifiedBy>
  <cp:revision>4</cp:revision>
  <dcterms:modified xsi:type="dcterms:W3CDTF">2020-05-09T14:26:29Z</dcterms:modified>
</cp:coreProperties>
</file>