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5" r:id="rId1"/>
    <p:sldMasterId id="2147483947" r:id="rId2"/>
  </p:sldMasterIdLst>
  <p:notesMasterIdLst>
    <p:notesMasterId r:id="rId9"/>
  </p:notesMasterIdLst>
  <p:sldIdLst>
    <p:sldId id="574" r:id="rId3"/>
    <p:sldId id="592" r:id="rId4"/>
    <p:sldId id="594" r:id="rId5"/>
    <p:sldId id="593" r:id="rId6"/>
    <p:sldId id="595" r:id="rId7"/>
    <p:sldId id="59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18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436" y="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E0B55-E32B-FD40-BD1D-E6A191A9BBAA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4D74-0D15-A94B-B96E-FFCE1DF07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9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4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2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83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4859" cy="1143000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07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710869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58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4.06.2020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3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7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351" y="44028"/>
            <a:ext cx="1589649" cy="163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3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5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2F76-6856-B34B-B37B-5D0FF7542D1F}" type="datetimeFigureOut">
              <a:rPr lang="en-US" smtClean="0"/>
              <a:t>6/4/2020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90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4.06.2020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03123"/>
            <a:ext cx="9144000" cy="155349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Tekbiçim eseradı </a:t>
            </a:r>
            <a:r>
              <a:rPr lang="en-US" dirty="0" err="1" smtClean="0"/>
              <a:t>katalog</a:t>
            </a:r>
            <a:r>
              <a:rPr lang="en-US" dirty="0" smtClean="0"/>
              <a:t> </a:t>
            </a:r>
            <a:r>
              <a:rPr lang="en-US" dirty="0" err="1"/>
              <a:t>örneği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2231923"/>
            <a:ext cx="9144000" cy="4159045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pPr marL="68580" indent="0" algn="l">
              <a:buNone/>
            </a:pPr>
            <a:r>
              <a:rPr lang="tr-TR" dirty="0"/>
              <a:t>	</a:t>
            </a:r>
            <a:r>
              <a:rPr lang="tr-TR" dirty="0" smtClean="0"/>
              <a:t>	Yasin suresi ve Türkçe </a:t>
            </a:r>
            <a:r>
              <a:rPr lang="tr-TR" dirty="0" smtClean="0"/>
              <a:t>meali</a:t>
            </a:r>
          </a:p>
          <a:p>
            <a:pPr marL="68580" indent="0" algn="l">
              <a:buNone/>
            </a:pPr>
            <a:r>
              <a:rPr lang="tr-TR" dirty="0" smtClean="0"/>
              <a:t> </a:t>
            </a:r>
            <a:r>
              <a:rPr lang="tr-TR" dirty="0" smtClean="0"/>
              <a:t>Süleyman </a:t>
            </a:r>
            <a:r>
              <a:rPr lang="tr-TR" dirty="0" smtClean="0"/>
              <a:t>Ateş</a:t>
            </a:r>
          </a:p>
          <a:p>
            <a:pPr marL="68580" indent="0" algn="l">
              <a:buNone/>
            </a:pPr>
            <a:r>
              <a:rPr lang="tr-TR" dirty="0" smtClean="0"/>
              <a:t> </a:t>
            </a:r>
            <a:r>
              <a:rPr lang="tr-TR" dirty="0" smtClean="0"/>
              <a:t>Ankara</a:t>
            </a:r>
            <a:r>
              <a:rPr lang="en-US" dirty="0" smtClean="0"/>
              <a:t> : </a:t>
            </a:r>
            <a:r>
              <a:rPr lang="tr-TR" dirty="0" smtClean="0"/>
              <a:t>Diyanet İşleri </a:t>
            </a:r>
            <a:r>
              <a:rPr lang="tr-TR" dirty="0" smtClean="0"/>
              <a:t>Başkanlığı</a:t>
            </a:r>
            <a:endParaRPr lang="tr-TR" dirty="0"/>
          </a:p>
          <a:p>
            <a:pPr marL="68580" indent="0" algn="l">
              <a:buNone/>
            </a:pPr>
            <a:r>
              <a:rPr lang="en-US" dirty="0" smtClean="0"/>
              <a:t> </a:t>
            </a:r>
            <a:r>
              <a:rPr lang="tr-TR" dirty="0" smtClean="0"/>
              <a:t>2005</a:t>
            </a:r>
            <a:r>
              <a:rPr lang="en-US" dirty="0" smtClean="0"/>
              <a:t>.</a:t>
            </a:r>
          </a:p>
          <a:p>
            <a:pPr marL="68580" algn="l"/>
            <a:r>
              <a:rPr lang="en-US" dirty="0" smtClean="0"/>
              <a:t>Di</a:t>
            </a:r>
            <a:r>
              <a:rPr lang="tr-TR" dirty="0" smtClean="0"/>
              <a:t>yanet İşleri Başkanlığı </a:t>
            </a:r>
            <a:r>
              <a:rPr lang="tr-TR" dirty="0" smtClean="0"/>
              <a:t>yayınları</a:t>
            </a:r>
            <a:r>
              <a:rPr lang="en-US" dirty="0" smtClean="0"/>
              <a:t>; </a:t>
            </a:r>
            <a:endParaRPr lang="tr-TR" dirty="0" smtClean="0"/>
          </a:p>
          <a:p>
            <a:pPr marL="68580" algn="l"/>
            <a:r>
              <a:rPr lang="en-US" dirty="0" smtClean="0"/>
              <a:t>X</a:t>
            </a:r>
            <a:r>
              <a:rPr lang="tr-TR" dirty="0" smtClean="0"/>
              <a:t> , 4</a:t>
            </a:r>
            <a:r>
              <a:rPr lang="en-US" dirty="0"/>
              <a:t>12 </a:t>
            </a:r>
            <a:r>
              <a:rPr lang="en-US" dirty="0" smtClean="0"/>
              <a:t>s</a:t>
            </a:r>
            <a:r>
              <a:rPr lang="tr-TR" dirty="0" err="1" smtClean="0"/>
              <a:t>ayfa</a:t>
            </a:r>
            <a:r>
              <a:rPr lang="tr-TR" dirty="0" smtClean="0"/>
              <a:t> </a:t>
            </a:r>
            <a:r>
              <a:rPr lang="en-US" dirty="0" smtClean="0"/>
              <a:t> </a:t>
            </a:r>
            <a:r>
              <a:rPr lang="tr-TR" dirty="0" smtClean="0"/>
              <a:t>24 </a:t>
            </a:r>
            <a:r>
              <a:rPr lang="tr-TR" dirty="0" err="1" smtClean="0"/>
              <a:t>santi</a:t>
            </a:r>
            <a:r>
              <a:rPr lang="en-US" dirty="0" smtClean="0"/>
              <a:t>m</a:t>
            </a:r>
            <a:r>
              <a:rPr lang="tr-TR" dirty="0" err="1" smtClean="0"/>
              <a:t>etre</a:t>
            </a:r>
            <a:r>
              <a:rPr lang="en-US" dirty="0" smtClean="0"/>
              <a:t> 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198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7490" y="404664"/>
            <a:ext cx="7024744" cy="43204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Tekbiçim eseradı </a:t>
            </a:r>
            <a:r>
              <a:rPr lang="en-US" dirty="0" err="1" smtClean="0"/>
              <a:t>katalog</a:t>
            </a:r>
            <a:r>
              <a:rPr lang="en-US" dirty="0" smtClean="0"/>
              <a:t> </a:t>
            </a:r>
            <a:r>
              <a:rPr lang="en-US" dirty="0" err="1"/>
              <a:t>örneği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1" y="1500554"/>
            <a:ext cx="8088923" cy="4923692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 err="1" smtClean="0"/>
              <a:t>Yer</a:t>
            </a:r>
            <a:r>
              <a:rPr lang="en-US" dirty="0" smtClean="0"/>
              <a:t> no</a:t>
            </a:r>
            <a:endParaRPr lang="tr-TR" dirty="0" smtClean="0"/>
          </a:p>
          <a:p>
            <a:pPr marL="68580" indent="0">
              <a:buNone/>
            </a:pPr>
            <a:r>
              <a:rPr lang="tr-TR" dirty="0"/>
              <a:t>	</a:t>
            </a:r>
            <a:r>
              <a:rPr lang="tr-TR" dirty="0" smtClean="0"/>
              <a:t>Kur’an	</a:t>
            </a:r>
          </a:p>
          <a:p>
            <a:pPr marL="68580" indent="0">
              <a:buNone/>
            </a:pPr>
            <a:r>
              <a:rPr lang="tr-TR" dirty="0"/>
              <a:t>	</a:t>
            </a:r>
            <a:r>
              <a:rPr lang="tr-TR" dirty="0" smtClean="0"/>
              <a:t>	Yasin suresi ve Türkçe meali/ [Türkçe 	anlamı] Süleyman Ateş.-- Ankara</a:t>
            </a:r>
            <a:r>
              <a:rPr lang="en-US" dirty="0" smtClean="0"/>
              <a:t> : </a:t>
            </a:r>
            <a:r>
              <a:rPr lang="tr-TR" dirty="0" smtClean="0"/>
              <a:t>Diyanet İşleri 	Başkanlığı</a:t>
            </a:r>
            <a:r>
              <a:rPr lang="en-US" dirty="0" smtClean="0"/>
              <a:t>, </a:t>
            </a:r>
            <a:r>
              <a:rPr lang="tr-TR" dirty="0" smtClean="0"/>
              <a:t>2005</a:t>
            </a:r>
            <a:r>
              <a:rPr lang="en-US" dirty="0" smtClean="0"/>
              <a:t>.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X,</a:t>
            </a:r>
            <a:r>
              <a:rPr lang="tr-TR" dirty="0" smtClean="0"/>
              <a:t>4</a:t>
            </a:r>
            <a:r>
              <a:rPr lang="en-US" dirty="0" smtClean="0"/>
              <a:t>12 s : </a:t>
            </a:r>
            <a:r>
              <a:rPr lang="tr-TR" dirty="0" smtClean="0"/>
              <a:t>24</a:t>
            </a:r>
            <a:r>
              <a:rPr lang="en-US" dirty="0" smtClean="0"/>
              <a:t>cm. –( Di</a:t>
            </a:r>
            <a:r>
              <a:rPr lang="tr-TR" dirty="0" smtClean="0"/>
              <a:t>yanet İşleri Başkanlığı 	yayınları</a:t>
            </a:r>
            <a:r>
              <a:rPr lang="en-US" dirty="0" smtClean="0"/>
              <a:t>; </a:t>
            </a:r>
            <a:r>
              <a:rPr lang="tr-TR" dirty="0" smtClean="0"/>
              <a:t>234)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</a:t>
            </a:r>
            <a:r>
              <a:rPr lang="tr-TR" dirty="0" smtClean="0"/>
              <a:t>1</a:t>
            </a:r>
            <a:r>
              <a:rPr lang="en-US" dirty="0" smtClean="0"/>
              <a:t>. </a:t>
            </a:r>
            <a:r>
              <a:rPr lang="en-US" dirty="0" err="1" smtClean="0"/>
              <a:t>Konu</a:t>
            </a:r>
            <a:r>
              <a:rPr lang="en-US" dirty="0" smtClean="0"/>
              <a:t>  I. </a:t>
            </a:r>
            <a:r>
              <a:rPr lang="tr-TR" dirty="0" smtClean="0"/>
              <a:t>Ateş</a:t>
            </a:r>
            <a:r>
              <a:rPr lang="en-US" dirty="0" smtClean="0"/>
              <a:t>, </a:t>
            </a:r>
            <a:r>
              <a:rPr lang="tr-TR" dirty="0" smtClean="0"/>
              <a:t>Süleyman</a:t>
            </a:r>
            <a:r>
              <a:rPr lang="en-US" dirty="0" smtClean="0"/>
              <a:t>. II. e. 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458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03123"/>
            <a:ext cx="9144000" cy="155349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Tekbiçim eseradı </a:t>
            </a:r>
            <a:r>
              <a:rPr lang="en-US" dirty="0" err="1" smtClean="0"/>
              <a:t>katalog</a:t>
            </a:r>
            <a:r>
              <a:rPr lang="en-US" dirty="0" smtClean="0"/>
              <a:t> </a:t>
            </a:r>
            <a:r>
              <a:rPr lang="en-US" dirty="0" err="1"/>
              <a:t>örneği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2231923"/>
            <a:ext cx="9144000" cy="4159045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pPr marL="68580" indent="0" algn="l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tr-TR" dirty="0" smtClean="0"/>
              <a:t>Deli Dumrul : Boğayı bir yumrukla yıkıyor</a:t>
            </a:r>
          </a:p>
          <a:p>
            <a:pPr marL="68580" indent="0" algn="l">
              <a:buNone/>
            </a:pPr>
            <a:r>
              <a:rPr lang="tr-TR" dirty="0" smtClean="0"/>
              <a:t>Derleyen Pertev Naili </a:t>
            </a:r>
            <a:r>
              <a:rPr lang="tr-TR" dirty="0" err="1" smtClean="0"/>
              <a:t>Boratav</a:t>
            </a:r>
            <a:endParaRPr lang="tr-TR" dirty="0" smtClean="0"/>
          </a:p>
          <a:p>
            <a:pPr marL="68580" indent="0" algn="l">
              <a:buNone/>
            </a:pPr>
            <a:r>
              <a:rPr lang="tr-TR" dirty="0" smtClean="0"/>
              <a:t>Ankara</a:t>
            </a:r>
          </a:p>
          <a:p>
            <a:pPr marL="68580" indent="0" algn="l">
              <a:buNone/>
            </a:pPr>
            <a:r>
              <a:rPr lang="tr-TR" dirty="0" smtClean="0"/>
              <a:t>Kültür Bakanlığı</a:t>
            </a:r>
          </a:p>
          <a:p>
            <a:pPr marL="68580" indent="0" algn="l">
              <a:buNone/>
            </a:pPr>
            <a:r>
              <a:rPr lang="tr-TR" dirty="0" smtClean="0"/>
              <a:t>2000</a:t>
            </a:r>
          </a:p>
          <a:p>
            <a:pPr marL="68580" indent="0" algn="l">
              <a:buNone/>
            </a:pPr>
            <a:r>
              <a:rPr lang="tr-TR" dirty="0" smtClean="0"/>
              <a:t>Kültür Bakanlığı yayınları:322</a:t>
            </a:r>
          </a:p>
          <a:p>
            <a:pPr marL="68580" indent="0" algn="l">
              <a:buNone/>
            </a:pPr>
            <a:r>
              <a:rPr lang="tr-TR" dirty="0" smtClean="0"/>
              <a:t>Halk hikayeleri dizisi:13</a:t>
            </a:r>
          </a:p>
          <a:p>
            <a:pPr marL="68580" indent="0" algn="l">
              <a:buNone/>
            </a:pPr>
            <a:r>
              <a:rPr lang="tr-TR" dirty="0" smtClean="0"/>
              <a:t>76 sayfa resimli 18 santimetre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947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6981"/>
            <a:ext cx="9144000" cy="101272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Tekbiçim eseradı </a:t>
            </a:r>
            <a:r>
              <a:rPr lang="en-US" dirty="0" err="1" smtClean="0"/>
              <a:t>katalog</a:t>
            </a:r>
            <a:r>
              <a:rPr lang="en-US" dirty="0" smtClean="0"/>
              <a:t> </a:t>
            </a:r>
            <a:r>
              <a:rPr lang="en-US" dirty="0" err="1"/>
              <a:t>örneği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356852"/>
            <a:ext cx="9144000" cy="5289753"/>
          </a:xfrm>
        </p:spPr>
        <p:txBody>
          <a:bodyPr>
            <a:normAutofit/>
          </a:bodyPr>
          <a:lstStyle/>
          <a:p>
            <a:pPr marL="68580" indent="0" algn="l">
              <a:buNone/>
            </a:pPr>
            <a:r>
              <a:rPr lang="tr-TR" dirty="0" smtClean="0"/>
              <a:t>Yer </a:t>
            </a:r>
            <a:r>
              <a:rPr lang="tr-TR" dirty="0" err="1" smtClean="0"/>
              <a:t>no</a:t>
            </a:r>
            <a:r>
              <a:rPr lang="tr-TR" dirty="0"/>
              <a:t>	</a:t>
            </a:r>
            <a:endParaRPr lang="tr-TR" dirty="0" smtClean="0"/>
          </a:p>
          <a:p>
            <a:pPr marL="68580" indent="0" algn="l">
              <a:buNone/>
            </a:pPr>
            <a:r>
              <a:rPr lang="tr-TR" dirty="0" smtClean="0"/>
              <a:t>	Dede Korkut Destanı</a:t>
            </a:r>
          </a:p>
          <a:p>
            <a:pPr marL="68580" indent="0" algn="l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endParaRPr lang="tr-TR" dirty="0" smtClean="0"/>
          </a:p>
          <a:p>
            <a:pPr marL="68580" indent="0" algn="l">
              <a:buNone/>
            </a:pPr>
            <a:r>
              <a:rPr lang="tr-TR" dirty="0" smtClean="0"/>
              <a:t>		Deli Dumrul : Boğayı bir yumrukla yıkıyor /</a:t>
            </a:r>
            <a:r>
              <a:rPr lang="tr-TR" dirty="0" smtClean="0"/>
              <a:t>Derleyen 	Pertev Naili </a:t>
            </a:r>
            <a:r>
              <a:rPr lang="tr-TR" dirty="0" err="1" smtClean="0"/>
              <a:t>Boratav</a:t>
            </a:r>
            <a:r>
              <a:rPr lang="tr-TR" dirty="0" smtClean="0"/>
              <a:t>.– </a:t>
            </a:r>
            <a:r>
              <a:rPr lang="tr-TR" dirty="0" smtClean="0"/>
              <a:t>Ankara : </a:t>
            </a:r>
            <a:r>
              <a:rPr lang="tr-TR" dirty="0" smtClean="0"/>
              <a:t>Kültür Bakanlığı, 2000.</a:t>
            </a:r>
          </a:p>
          <a:p>
            <a:pPr marL="68580" algn="l"/>
            <a:endParaRPr lang="tr-TR" dirty="0" smtClean="0"/>
          </a:p>
          <a:p>
            <a:pPr marL="68580" algn="l"/>
            <a:r>
              <a:rPr lang="tr-TR" dirty="0"/>
              <a:t>	</a:t>
            </a:r>
            <a:r>
              <a:rPr lang="tr-TR" dirty="0" smtClean="0"/>
              <a:t>	76 s. : </a:t>
            </a:r>
            <a:r>
              <a:rPr lang="tr-TR" dirty="0" err="1" smtClean="0"/>
              <a:t>res</a:t>
            </a:r>
            <a:r>
              <a:rPr lang="tr-TR" dirty="0" smtClean="0"/>
              <a:t>. ; 18 </a:t>
            </a:r>
            <a:r>
              <a:rPr lang="tr-TR" dirty="0" err="1" smtClean="0"/>
              <a:t>sm</a:t>
            </a:r>
            <a:r>
              <a:rPr lang="tr-TR" dirty="0" smtClean="0"/>
              <a:t>.– (Kültür Bakanlığı yayınları; 322 .</a:t>
            </a:r>
            <a:r>
              <a:rPr lang="tr-TR" dirty="0" smtClean="0"/>
              <a:t>Halk 	hikayeleri dizisi;13)</a:t>
            </a:r>
          </a:p>
          <a:p>
            <a:pPr marL="68580" algn="l"/>
            <a:r>
              <a:rPr lang="tr-TR" dirty="0"/>
              <a:t>	</a:t>
            </a:r>
            <a:r>
              <a:rPr lang="tr-TR" dirty="0" smtClean="0"/>
              <a:t>	</a:t>
            </a:r>
            <a:endParaRPr lang="tr-TR" dirty="0"/>
          </a:p>
          <a:p>
            <a:pPr marL="68580" algn="l"/>
            <a:r>
              <a:rPr lang="tr-TR" dirty="0" smtClean="0"/>
              <a:t>		1. Halk hikayeleri. I. </a:t>
            </a:r>
            <a:r>
              <a:rPr lang="tr-TR" dirty="0" err="1" smtClean="0"/>
              <a:t>Boratav</a:t>
            </a:r>
            <a:r>
              <a:rPr lang="tr-TR" dirty="0" smtClean="0"/>
              <a:t>. Pertev Naili. II. </a:t>
            </a:r>
            <a:r>
              <a:rPr lang="tr-TR" dirty="0" err="1" smtClean="0"/>
              <a:t>e.a</a:t>
            </a:r>
            <a:r>
              <a:rPr lang="tr-TR" dirty="0" smtClean="0"/>
              <a:t>.</a:t>
            </a:r>
            <a:r>
              <a:rPr lang="en-US" dirty="0" smtClean="0"/>
              <a:t> 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539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03123"/>
            <a:ext cx="9144000" cy="155349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Tekbiçim eseradı </a:t>
            </a:r>
            <a:r>
              <a:rPr lang="en-US" dirty="0" err="1" smtClean="0"/>
              <a:t>katalog</a:t>
            </a:r>
            <a:r>
              <a:rPr lang="en-US" dirty="0" smtClean="0"/>
              <a:t> </a:t>
            </a:r>
            <a:r>
              <a:rPr lang="en-US" dirty="0" err="1"/>
              <a:t>örneği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2231923"/>
            <a:ext cx="9144000" cy="4159045"/>
          </a:xfrm>
        </p:spPr>
        <p:txBody>
          <a:bodyPr>
            <a:normAutofit fontScale="85000" lnSpcReduction="20000"/>
          </a:bodyPr>
          <a:lstStyle/>
          <a:p>
            <a:pPr marL="68580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pPr marL="68580" indent="0" algn="l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tr-TR" dirty="0" smtClean="0"/>
              <a:t>Nasrettin hoca göle maya çalıyor</a:t>
            </a:r>
          </a:p>
          <a:p>
            <a:pPr marL="68580" indent="0" algn="l">
              <a:buNone/>
            </a:pPr>
            <a:r>
              <a:rPr lang="tr-TR" dirty="0" smtClean="0"/>
              <a:t>			Seçmece Fıkralar</a:t>
            </a:r>
          </a:p>
          <a:p>
            <a:pPr marL="68580" indent="0" algn="l">
              <a:buNone/>
            </a:pPr>
            <a:endParaRPr lang="tr-TR" dirty="0"/>
          </a:p>
          <a:p>
            <a:pPr marL="68580" indent="0" algn="l">
              <a:buNone/>
            </a:pPr>
            <a:r>
              <a:rPr lang="tr-TR" dirty="0" smtClean="0"/>
              <a:t>İstanbul - Varlık yayınları,34</a:t>
            </a:r>
          </a:p>
          <a:p>
            <a:pPr marL="68580" indent="0" algn="l">
              <a:buNone/>
            </a:pPr>
            <a:r>
              <a:rPr lang="tr-TR" dirty="0" smtClean="0"/>
              <a:t>Gözden geçirilmiş yeni basım</a:t>
            </a:r>
          </a:p>
          <a:p>
            <a:pPr marL="68580" indent="0" algn="l">
              <a:buNone/>
            </a:pPr>
            <a:r>
              <a:rPr lang="tr-TR" dirty="0" smtClean="0"/>
              <a:t>55 sayfa 18 santimetre renkli resimli</a:t>
            </a:r>
          </a:p>
          <a:p>
            <a:pPr marL="68580" indent="0" algn="l">
              <a:buNone/>
            </a:pPr>
            <a:r>
              <a:rPr lang="tr-TR" dirty="0" smtClean="0"/>
              <a:t>İlkokul öğrencileri için</a:t>
            </a:r>
          </a:p>
          <a:p>
            <a:pPr marL="68580" indent="0" algn="l">
              <a:buNone/>
            </a:pPr>
            <a:r>
              <a:rPr lang="tr-TR" dirty="0" smtClean="0"/>
              <a:t>Derleyen Behiç Ak</a:t>
            </a:r>
            <a:endParaRPr lang="tr-TR" dirty="0" smtClean="0"/>
          </a:p>
          <a:p>
            <a:pPr marL="68580" indent="0" algn="l">
              <a:buNone/>
            </a:pPr>
            <a:endParaRPr lang="tr-TR" dirty="0" smtClean="0"/>
          </a:p>
          <a:p>
            <a:pPr marL="68580" indent="0" algn="l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143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03123"/>
            <a:ext cx="9144000" cy="9144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Tekbiçim eseradı </a:t>
            </a:r>
            <a:r>
              <a:rPr lang="en-US" dirty="0" err="1" smtClean="0"/>
              <a:t>katalog</a:t>
            </a:r>
            <a:r>
              <a:rPr lang="en-US" dirty="0" smtClean="0"/>
              <a:t> </a:t>
            </a:r>
            <a:r>
              <a:rPr lang="en-US" dirty="0" err="1"/>
              <a:t>örneği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484671"/>
            <a:ext cx="9144000" cy="5270090"/>
          </a:xfrm>
        </p:spPr>
        <p:txBody>
          <a:bodyPr>
            <a:normAutofit lnSpcReduction="10000"/>
          </a:bodyPr>
          <a:lstStyle/>
          <a:p>
            <a:pPr marL="68580" indent="0" algn="l">
              <a:buNone/>
            </a:pPr>
            <a:r>
              <a:rPr lang="tr-TR" dirty="0" smtClean="0"/>
              <a:t>YER  NO</a:t>
            </a:r>
            <a:r>
              <a:rPr lang="tr-TR" dirty="0"/>
              <a:t>	</a:t>
            </a:r>
            <a:endParaRPr lang="tr-TR" dirty="0" smtClean="0"/>
          </a:p>
          <a:p>
            <a:pPr marL="68580" indent="0" algn="l">
              <a:buNone/>
            </a:pPr>
            <a:r>
              <a:rPr lang="tr-TR" dirty="0" smtClean="0"/>
              <a:t>	Nasrettin Hoca Fıkraları</a:t>
            </a:r>
            <a:r>
              <a:rPr lang="tr-TR" dirty="0"/>
              <a:t>	</a:t>
            </a:r>
            <a:endParaRPr lang="tr-TR" dirty="0" smtClean="0"/>
          </a:p>
          <a:p>
            <a:pPr marL="68580" algn="l"/>
            <a:r>
              <a:rPr lang="tr-TR" dirty="0" smtClean="0"/>
              <a:t>		Nasrettin hoca göle maya çalıyor </a:t>
            </a:r>
            <a:r>
              <a:rPr lang="tr-TR" dirty="0"/>
              <a:t>: Seçmece </a:t>
            </a:r>
            <a:r>
              <a:rPr lang="tr-TR" dirty="0" smtClean="0"/>
              <a:t>fıkralar</a:t>
            </a:r>
            <a:r>
              <a:rPr lang="tr-TR" dirty="0"/>
              <a:t>/ </a:t>
            </a:r>
            <a:r>
              <a:rPr lang="tr-TR" dirty="0" smtClean="0"/>
              <a:t>	Derleyen Behiç Ak.– </a:t>
            </a:r>
            <a:r>
              <a:rPr lang="tr-TR" dirty="0" err="1" smtClean="0"/>
              <a:t>Gzd</a:t>
            </a:r>
            <a:r>
              <a:rPr lang="tr-TR" dirty="0" smtClean="0"/>
              <a:t>. Geç. </a:t>
            </a:r>
            <a:r>
              <a:rPr lang="tr-TR" dirty="0"/>
              <a:t>yeni </a:t>
            </a:r>
            <a:r>
              <a:rPr lang="tr-TR" dirty="0" smtClean="0"/>
              <a:t>bs.--İstanbul : </a:t>
            </a:r>
            <a:r>
              <a:rPr lang="tr-TR" dirty="0"/>
              <a:t>Varlık </a:t>
            </a:r>
            <a:r>
              <a:rPr lang="tr-TR" dirty="0" smtClean="0"/>
              <a:t>yayınları, 	[2018?]</a:t>
            </a:r>
            <a:endParaRPr lang="tr-TR" dirty="0"/>
          </a:p>
          <a:p>
            <a:pPr marL="68580" indent="0" algn="l">
              <a:buNone/>
            </a:pPr>
            <a:r>
              <a:rPr lang="tr-TR" dirty="0"/>
              <a:t>		</a:t>
            </a:r>
            <a:endParaRPr lang="tr-TR" dirty="0" smtClean="0"/>
          </a:p>
          <a:p>
            <a:pPr marL="68580" indent="0" algn="l">
              <a:buNone/>
            </a:pPr>
            <a:r>
              <a:rPr lang="tr-TR" dirty="0"/>
              <a:t>	</a:t>
            </a:r>
            <a:r>
              <a:rPr lang="tr-TR" dirty="0" smtClean="0"/>
              <a:t>	55 s. : ren. </a:t>
            </a:r>
            <a:r>
              <a:rPr lang="tr-TR" dirty="0" err="1"/>
              <a:t>r</a:t>
            </a:r>
            <a:r>
              <a:rPr lang="tr-TR" dirty="0" err="1" smtClean="0"/>
              <a:t>es</a:t>
            </a:r>
            <a:r>
              <a:rPr lang="tr-TR" dirty="0" smtClean="0"/>
              <a:t>. ; 18 </a:t>
            </a:r>
            <a:r>
              <a:rPr lang="tr-TR" dirty="0" err="1" smtClean="0"/>
              <a:t>sm</a:t>
            </a:r>
            <a:r>
              <a:rPr lang="tr-TR" dirty="0" smtClean="0"/>
              <a:t>.</a:t>
            </a:r>
            <a:r>
              <a:rPr lang="tr-TR" dirty="0"/>
              <a:t>	</a:t>
            </a:r>
          </a:p>
          <a:p>
            <a:pPr marL="68580" indent="0" algn="l">
              <a:buNone/>
            </a:pPr>
            <a:r>
              <a:rPr lang="tr-TR" dirty="0" smtClean="0"/>
              <a:t>		İlkokul öğrencilerine yöneliktir.</a:t>
            </a:r>
          </a:p>
          <a:p>
            <a:pPr marL="68580" indent="0" algn="l">
              <a:buNone/>
            </a:pPr>
            <a:endParaRPr lang="tr-TR" dirty="0"/>
          </a:p>
          <a:p>
            <a:pPr marL="68580" indent="0" algn="l">
              <a:buNone/>
            </a:pPr>
            <a:r>
              <a:rPr lang="tr-TR" dirty="0" smtClean="0"/>
              <a:t>		1. Fıkralar- Türkiye. I. Ak, Behiç. II. </a:t>
            </a:r>
            <a:r>
              <a:rPr lang="tr-TR" smtClean="0"/>
              <a:t>e.a</a:t>
            </a:r>
            <a:r>
              <a:rPr lang="tr-TR" dirty="0" smtClean="0"/>
              <a:t>.</a:t>
            </a:r>
          </a:p>
          <a:p>
            <a:pPr marL="68580" indent="0" algn="l">
              <a:buNone/>
            </a:pPr>
            <a:endParaRPr lang="tr-TR" dirty="0" smtClean="0"/>
          </a:p>
          <a:p>
            <a:pPr marL="68580" indent="0" algn="l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65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6310</TotalTime>
  <Words>347</Words>
  <Application>Microsoft Office PowerPoint</Application>
  <PresentationFormat>Geniş ekran</PresentationFormat>
  <Paragraphs>60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Verdana</vt:lpstr>
      <vt:lpstr>Office Theme</vt:lpstr>
      <vt:lpstr>Ofis Teması</vt:lpstr>
      <vt:lpstr>Tekbiçim eseradı katalog örneği</vt:lpstr>
      <vt:lpstr>Tekbiçim eseradı katalog örneği</vt:lpstr>
      <vt:lpstr>Tekbiçim eseradı katalog örneği</vt:lpstr>
      <vt:lpstr>Tekbiçim eseradı katalog örneği</vt:lpstr>
      <vt:lpstr>Tekbiçim eseradı katalog örneği</vt:lpstr>
      <vt:lpstr>Tekbiçim eseradı katalog örneği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BAYTER</dc:creator>
  <cp:lastModifiedBy>Doğan ATILGAN</cp:lastModifiedBy>
  <cp:revision>357</cp:revision>
  <dcterms:created xsi:type="dcterms:W3CDTF">2014-11-20T14:17:10Z</dcterms:created>
  <dcterms:modified xsi:type="dcterms:W3CDTF">2020-06-04T10:14:35Z</dcterms:modified>
</cp:coreProperties>
</file>