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0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/>
              <a:t>Satranç Ders</a:t>
            </a:r>
            <a:r>
              <a:rPr lang="tr-TR" dirty="0"/>
              <a:t>i</a:t>
            </a:r>
            <a:br>
              <a:rPr lang="tr-TR" dirty="0"/>
            </a:b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3 </a:t>
            </a:r>
          </a:p>
          <a:p>
            <a:r>
              <a:rPr lang="nn-NO" dirty="0" smtClean="0"/>
              <a:t>Tipik Matlar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Çoban </a:t>
            </a:r>
            <a:r>
              <a:rPr lang="tr-TR" smtClean="0"/>
              <a:t>Matı Savunması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Siyahlar dört hamlelik mata karşı nasıl önlem alabilir? Üç yolu vardır: ...Ve7, ...Vf6 ve ...g6 hamlelerinin üçü de beyazların şah mat </a:t>
            </a:r>
            <a:r>
              <a:rPr lang="tr-TR" dirty="0" err="1"/>
              <a:t>tehditine</a:t>
            </a:r>
            <a:r>
              <a:rPr lang="tr-TR" dirty="0"/>
              <a:t> karşı uygun hamlelerdir</a:t>
            </a:r>
            <a:r>
              <a:rPr lang="tr-TR" dirty="0" smtClean="0"/>
              <a:t>.</a:t>
            </a:r>
          </a:p>
          <a:p>
            <a:r>
              <a:rPr lang="tr-TR" dirty="0"/>
              <a:t>Siyahlar mata karşı önlem aldıktan sonra, beyaz vezir saldırılara hedef olacaktır. Siyahlar yeni taşlar geliştirirken bir yandan da beyaz vezire saldırmaya devam etmeye çalışmalıdır.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1737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74638"/>
            <a:ext cx="8712968" cy="1282154"/>
          </a:xfrm>
        </p:spPr>
        <p:txBody>
          <a:bodyPr>
            <a:normAutofit/>
          </a:bodyPr>
          <a:lstStyle/>
          <a:p>
            <a:r>
              <a:rPr lang="tr-TR" sz="3600" dirty="0" smtClean="0"/>
              <a:t>3 Tipik Mat Biçimi:</a:t>
            </a:r>
            <a:br>
              <a:rPr lang="tr-TR" sz="3600" dirty="0" smtClean="0"/>
            </a:br>
            <a:r>
              <a:rPr lang="tr-TR" sz="3600" dirty="0" smtClean="0"/>
              <a:t>Merdiven Matı, Son Sıra Matı, Surattan Mat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417638"/>
            <a:ext cx="8712968" cy="5323730"/>
          </a:xfrm>
        </p:spPr>
        <p:txBody>
          <a:bodyPr>
            <a:normAutofit fontScale="55000" lnSpcReduction="20000"/>
          </a:bodyPr>
          <a:lstStyle/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4400" dirty="0" smtClean="0"/>
              <a:t>Rakip </a:t>
            </a:r>
            <a:r>
              <a:rPr lang="tr-TR" sz="4400" dirty="0" smtClean="0"/>
              <a:t>Şah kenardayken mat etmek daha kolaydır.</a:t>
            </a:r>
            <a:br>
              <a:rPr lang="tr-TR" sz="4400" dirty="0" smtClean="0"/>
            </a:br>
            <a:r>
              <a:rPr lang="tr-TR" sz="4400" dirty="0" smtClean="0"/>
              <a:t>Bu derste iki değişik </a:t>
            </a:r>
            <a:r>
              <a:rPr lang="tr-TR" sz="4400" b="1" dirty="0" smtClean="0"/>
              <a:t>MATI</a:t>
            </a:r>
            <a:r>
              <a:rPr lang="tr-TR" sz="4400" dirty="0" smtClean="0"/>
              <a:t> inceleyeceğiz.</a:t>
            </a:r>
            <a:br>
              <a:rPr lang="tr-TR" sz="4400" dirty="0" smtClean="0"/>
            </a:br>
            <a:r>
              <a:rPr lang="tr-TR" sz="4400" dirty="0" smtClean="0"/>
              <a:t>Vezir ve Kale ile rakip Şahı kenara sıkıştırarak çok sık mat edebilirsiniz.</a:t>
            </a:r>
            <a:br>
              <a:rPr lang="tr-TR" sz="4400" dirty="0" smtClean="0"/>
            </a:br>
            <a:r>
              <a:rPr lang="tr-TR" sz="4400" dirty="0" smtClean="0"/>
              <a:t>Buna </a:t>
            </a:r>
            <a:r>
              <a:rPr lang="tr-TR" sz="4400" b="1" dirty="0" smtClean="0"/>
              <a:t>MERDİVEN MATI</a:t>
            </a:r>
            <a:r>
              <a:rPr lang="tr-TR" sz="4400" dirty="0" smtClean="0"/>
              <a:t> denir.</a:t>
            </a:r>
            <a:br>
              <a:rPr lang="tr-TR" sz="4400" dirty="0" smtClean="0"/>
            </a:br>
            <a:r>
              <a:rPr lang="tr-TR" sz="4400" dirty="0" smtClean="0"/>
              <a:t>Vezir şah çekmekte, Kale de Şahın kaçışını engellemektedir.</a:t>
            </a:r>
            <a:br>
              <a:rPr lang="tr-TR" sz="4400" dirty="0" smtClean="0"/>
            </a:br>
            <a:endParaRPr lang="tr-TR" sz="4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417638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Başka bir mat</a:t>
            </a:r>
            <a:br>
              <a:rPr lang="tr-TR" dirty="0" smtClean="0"/>
            </a:br>
            <a:r>
              <a:rPr lang="tr-TR" dirty="0" smtClean="0"/>
              <a:t>Bu sefer Kale mat etmiştir.</a:t>
            </a:r>
            <a:br>
              <a:rPr lang="tr-TR" dirty="0" smtClean="0"/>
            </a:br>
            <a:r>
              <a:rPr lang="tr-TR" dirty="0" smtClean="0"/>
              <a:t>Bu tür matlara </a:t>
            </a:r>
            <a:r>
              <a:rPr lang="tr-TR" b="1" dirty="0" smtClean="0"/>
              <a:t>ARKA YATAY MATI</a:t>
            </a:r>
            <a:r>
              <a:rPr lang="tr-TR" dirty="0" smtClean="0"/>
              <a:t> denir.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124744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örnekte sadece Şah ve Kale ile nasıl </a:t>
            </a:r>
            <a:r>
              <a:rPr lang="tr-TR" b="1" dirty="0" smtClean="0"/>
              <a:t>ŞAH MAT</a:t>
            </a:r>
            <a:r>
              <a:rPr lang="tr-TR" dirty="0" smtClean="0"/>
              <a:t> yapıldığı gösterilmiştir.</a:t>
            </a:r>
            <a:br>
              <a:rPr lang="tr-TR" dirty="0" smtClean="0"/>
            </a:br>
            <a:r>
              <a:rPr lang="tr-TR" dirty="0" smtClean="0"/>
              <a:t>Beyaz Şah, Siyah Şahın kaçışını engellemektedir. Unutmayın ki iki Şah </a:t>
            </a:r>
            <a:r>
              <a:rPr lang="tr-TR" dirty="0" err="1" smtClean="0"/>
              <a:t>yanyana</a:t>
            </a:r>
            <a:r>
              <a:rPr lang="tr-TR" dirty="0" smtClean="0"/>
              <a:t> duramazlar.</a:t>
            </a:r>
            <a:br>
              <a:rPr lang="tr-TR" dirty="0" smtClean="0"/>
            </a:br>
            <a:r>
              <a:rPr lang="tr-TR" dirty="0" smtClean="0"/>
              <a:t>Kale kazanan hamleyi yapar.</a:t>
            </a:r>
            <a:br>
              <a:rPr lang="tr-TR" dirty="0" smtClean="0"/>
            </a:br>
            <a:r>
              <a:rPr lang="tr-TR" b="1" dirty="0" smtClean="0"/>
              <a:t>ŞAH MAT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548680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Diğer bir yaygın </a:t>
            </a:r>
            <a:r>
              <a:rPr lang="tr-TR" b="1" dirty="0" smtClean="0"/>
              <a:t>MAT.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Buna </a:t>
            </a:r>
            <a:r>
              <a:rPr lang="tr-TR" b="1" dirty="0" smtClean="0"/>
              <a:t>SURATTAN</a:t>
            </a:r>
            <a:r>
              <a:rPr lang="tr-TR" dirty="0" smtClean="0"/>
              <a:t> </a:t>
            </a:r>
            <a:r>
              <a:rPr lang="tr-TR" b="1" dirty="0" smtClean="0"/>
              <a:t>MAT</a:t>
            </a:r>
            <a:r>
              <a:rPr lang="tr-TR" dirty="0" smtClean="0"/>
              <a:t> da denir.</a:t>
            </a:r>
            <a:br>
              <a:rPr lang="tr-TR" dirty="0" smtClean="0"/>
            </a:br>
            <a:r>
              <a:rPr lang="tr-TR" dirty="0" smtClean="0"/>
              <a:t>Yine Şah kenardadır ve Vezir Şahın en yakınındaki karededir.</a:t>
            </a:r>
            <a:br>
              <a:rPr lang="tr-TR" dirty="0" smtClean="0"/>
            </a:br>
            <a:r>
              <a:rPr lang="tr-TR" dirty="0" smtClean="0"/>
              <a:t>Beyaz Şah Veziri </a:t>
            </a:r>
            <a:r>
              <a:rPr lang="tr-TR" b="1" dirty="0" smtClean="0"/>
              <a:t>KORUR.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Siyak Veziri alamaz çünkü o zaman rakip Şahın yanına gelmiş olur.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74638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Bu başka bir surattan </a:t>
            </a:r>
            <a:r>
              <a:rPr lang="tr-TR" dirty="0" err="1" smtClean="0"/>
              <a:t>matdır</a:t>
            </a:r>
            <a:r>
              <a:rPr lang="tr-TR" dirty="0" smtClean="0"/>
              <a:t>.</a:t>
            </a:r>
            <a:br>
              <a:rPr lang="tr-TR" dirty="0" smtClean="0"/>
            </a:br>
            <a:r>
              <a:rPr lang="tr-TR" dirty="0" smtClean="0"/>
              <a:t>Beyaz Fil Veziri koruyor, dolayısıyla </a:t>
            </a:r>
            <a:r>
              <a:rPr lang="tr-TR" b="1" dirty="0" smtClean="0"/>
              <a:t>MAT</a:t>
            </a:r>
            <a:r>
              <a:rPr lang="tr-TR" dirty="0" smtClean="0"/>
              <a:t> Vezirinizi Şahın üzerine gönderirken korumalı olup olmadığına dikkat ediniz.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052736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durum </a:t>
            </a:r>
            <a:r>
              <a:rPr lang="tr-TR" b="1" dirty="0" smtClean="0"/>
              <a:t>MAT MIDIR?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Siyah At, Beyaz Veziri </a:t>
            </a:r>
            <a:r>
              <a:rPr lang="tr-TR" b="1" dirty="0" smtClean="0"/>
              <a:t>ALABİLİR.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MAT</a:t>
            </a:r>
            <a:r>
              <a:rPr lang="tr-TR" dirty="0" smtClean="0"/>
              <a:t> ettiğinizi düşündüğünüz hamleyi yapmadan önce </a:t>
            </a:r>
            <a:r>
              <a:rPr lang="tr-TR" dirty="0" smtClean="0"/>
              <a:t>dikkat ediniz.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Rakibiniz </a:t>
            </a:r>
            <a:r>
              <a:rPr lang="tr-TR" b="1" dirty="0" smtClean="0"/>
              <a:t>ŞAH MAT</a:t>
            </a:r>
            <a:r>
              <a:rPr lang="tr-TR" dirty="0" smtClean="0"/>
              <a:t> derse dikkatlice bakıp bir kurtuluş olup olmadığına bakın.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908720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Çoban Matı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Çoban Matı olarak bilinen mat </a:t>
            </a:r>
            <a:r>
              <a:rPr lang="tr-TR" dirty="0" err="1" smtClean="0"/>
              <a:t>çeşiti</a:t>
            </a:r>
            <a:r>
              <a:rPr lang="tr-TR" dirty="0" smtClean="0"/>
              <a:t> 4. hamlede şah mat pozisyonudur. 4 </a:t>
            </a:r>
            <a:r>
              <a:rPr lang="tr-TR" dirty="0"/>
              <a:t>hamlelik mata birden fazla şekilde ulaşılabilir, ama temelde beyazlar 1. e2-e4 hamlesiyle açılış yapıp, fili f7 erine saldırabileceği c4 karesinde geliştirir, ardından da aynı kareye saldırabilmesi için veziri h5 (veya f3) karesinde konumlandırır. Siyah önlem almazsa, beyazlar 4.Vxf7# hamlesiyle şah mat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168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 hamlede şah mat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772816"/>
            <a:ext cx="5958408" cy="4468806"/>
          </a:xfrm>
        </p:spPr>
      </p:pic>
    </p:spTree>
    <p:extLst>
      <p:ext uri="{BB962C8B-B14F-4D97-AF65-F5344CB8AC3E}">
        <p14:creationId xmlns:p14="http://schemas.microsoft.com/office/powerpoint/2010/main" val="241867224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396</Words>
  <Application>Microsoft Office PowerPoint</Application>
  <PresentationFormat>Ekran Gösterisi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Satranç Dersi Dr. Öğr. Üyesi Engin SARI</vt:lpstr>
      <vt:lpstr>3 Tipik Mat Biçimi: Merdiven Matı, Son Sıra Matı, Surattan Mat</vt:lpstr>
      <vt:lpstr>2</vt:lpstr>
      <vt:lpstr>3</vt:lpstr>
      <vt:lpstr>4</vt:lpstr>
      <vt:lpstr>5</vt:lpstr>
      <vt:lpstr>6</vt:lpstr>
      <vt:lpstr>Çoban Matı</vt:lpstr>
      <vt:lpstr>4 hamlede şah mat</vt:lpstr>
      <vt:lpstr>Çoban Matı Savunması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engin</dc:creator>
  <cp:lastModifiedBy>Windows Kullanıcısı</cp:lastModifiedBy>
  <cp:revision>6</cp:revision>
  <dcterms:created xsi:type="dcterms:W3CDTF">2014-09-25T10:42:37Z</dcterms:created>
  <dcterms:modified xsi:type="dcterms:W3CDTF">2020-05-04T12:55:48Z</dcterms:modified>
</cp:coreProperties>
</file>