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1082" r:id="rId4"/>
    <p:sldId id="1183" r:id="rId5"/>
    <p:sldId id="1184" r:id="rId6"/>
    <p:sldId id="1185" r:id="rId7"/>
    <p:sldId id="1186" r:id="rId8"/>
    <p:sldId id="1187" r:id="rId9"/>
    <p:sldId id="1188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63" d="100"/>
          <a:sy n="63" d="100"/>
        </p:scale>
        <p:origin x="66" y="384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103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 Temel İlkeleri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(3-0)5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Erdem ERCAN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 HUKUKUN DALLARI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MEDENİ HUKUK (Kişiler Hukuku, Aile Hukuku, Miras Hukuku, Eşya Hukuku)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BORÇLAR HUKUKU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TİCARET HUKUKU (Ticari İşletme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Hukuku, Ticaret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Şirketleri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Hukuku, Kıymetli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Evrak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Hukuku, Deniz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Ticareti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Hukuku, Sigorta Hukuku)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 HUKUKU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DEVLETLER ÖZEL HUKUKU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ÖZEL HUKUKUN VE KAMU HUKUKUNUN DALLARI</a:t>
            </a:r>
          </a:p>
        </p:txBody>
      </p:sp>
    </p:spTree>
    <p:extLst>
      <p:ext uri="{BB962C8B-B14F-4D97-AF65-F5344CB8AC3E}">
        <p14:creationId xmlns:p14="http://schemas.microsoft.com/office/powerpoint/2010/main" val="321675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MEDENİ HUKUK (Kişiler Hukuku, Aile Hukuku, Miras Hukuku, Eşya Hukuku): Medeni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hukuk, gerçek ya da tüzel kişilerin toplumsal ilişkilerinde ön plana çıkan haklarını konu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alır. Temeli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Roma hukukunda, Roma vatandaşlarına tanınan özel hukuka dayalı olan medeni hukukta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esasen insanın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doğumla kazandığı haklar dışında, sonradan elde ettiği haklar da düzenlenir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BORÇLAR HUKUKU: Borçlar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hukuku, kişiler arasındaki borç ilişkilerini konu alır. Hukuk sistemimiz içinde borcun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kaynağı kural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olarak, kanun, sözleşme ya da hukuka aykırı fiil olabilir. Borçlar hukuku bu borç kaynaklarını,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yarattıkları sorumluluk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türünü ve sonuçlarını düzenler.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ÖZEL HUKUKUN VE KAMU HUKUKUNUN DALLARI</a:t>
            </a:r>
          </a:p>
        </p:txBody>
      </p:sp>
    </p:spTree>
    <p:extLst>
      <p:ext uri="{BB962C8B-B14F-4D97-AF65-F5344CB8AC3E}">
        <p14:creationId xmlns:p14="http://schemas.microsoft.com/office/powerpoint/2010/main" val="295567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7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 HUKUKU: Çalışma yaşamına ilişkin kuralları ele alıp inceleyen iş hukuku, esasen içerdiği konular itibarıyla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 özel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 hem de kamu hukuku karakteri taşıyan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alandır.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TİCARET HUKUKU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Ticaret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 bir ticari işletmeyi ilgilendiren işlem ve fiilleri konu almaktadır. Bu yapısıyla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ticari işletme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şirketler hukuku, deniz ticareti, kıymetli evrak, taşıma işleri ve sigorta olmak üzere altı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bölümden oluşur.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DEVLETLER ÖZEL HUKUKU: Devletler özel hukuku, yabancılık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unsuru taşıyan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 hukuka ilişkin işlem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ilişkilerde uygulanacak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hukuktur.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ÖZEL HUKUKUN VE KAMU HUKUKUNUN DALLARI</a:t>
            </a:r>
          </a:p>
        </p:txBody>
      </p:sp>
    </p:spTree>
    <p:extLst>
      <p:ext uri="{BB962C8B-B14F-4D97-AF65-F5344CB8AC3E}">
        <p14:creationId xmlns:p14="http://schemas.microsoft.com/office/powerpoint/2010/main" val="304400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7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 HUKUKUNUN DALLARI: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DEVLETLER GENEL HUKUKU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ANAYASA HUKUKU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GENEL KAMU HUKUKU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CEZA HUKUKU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İDARE HUKUKU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MALİ HUKUK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ÖZEL HUKUKUN VE KAMU HUKUKUNUN DALLARI</a:t>
            </a:r>
            <a:endParaRPr lang="tr-TR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35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DEVLETLER GENEL HUKUKU: 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evletlerin birbiriyle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kuruluşlarla olan ilişkilerini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düzenleyen kurallardan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oluşur.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ANAYASA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Anayasa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hukuku, devletin yönetim biçimi,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erklerini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bunların birbirleriyle olan ilişkilerini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belirleyen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ülkedeki bireylerin temel hak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özgürlüklerini düzenleyen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anayasal kuralların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toplamından oluşur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KAMU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HUKUKU: Devleti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insan haklarını ele alan bu hukuk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dalı, anayasa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 ile yakın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ilişkilidir. Devletin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tanımı, öğeleri, tarihsel gelişimi,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 yapıları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insan hakları bu alanın temel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inceleme konularını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oluşturur.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ÖZEL HUKUKUN VE KAMU HUKUKUNUN DALLARI</a:t>
            </a:r>
          </a:p>
        </p:txBody>
      </p:sp>
    </p:spTree>
    <p:extLst>
      <p:ext uri="{BB962C8B-B14F-4D97-AF65-F5344CB8AC3E}">
        <p14:creationId xmlns:p14="http://schemas.microsoft.com/office/powerpoint/2010/main" val="116678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7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CEZA HUKUKU: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Suçu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yaptırımını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bunlara etki eden koşulları inceleme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konusu yapan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 dalıdır. Geniş anlamda ceza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hukuku, maddi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ceza hukuku (genel ve özel hükümler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ceza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muhakemesi hukuku ve infaz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hukukundan oluşur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İDARE HUKUKU: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İdarenin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kuruluş ve işleyişini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inceleyen hukuk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dalıdır.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MALİ HUKUK: Devletin kamu hizmetlerini görürken ihtiyaç duyduğu parayı elde etmesi, kullanması, harcaması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 konulara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kurallar toplamı mali hukuku oluşturmaktadır.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ÖZEL HUKUKUN VE KAMU HUKUKUNUN DALLARI</a:t>
            </a:r>
          </a:p>
        </p:txBody>
      </p:sp>
    </p:spTree>
    <p:extLst>
      <p:ext uri="{BB962C8B-B14F-4D97-AF65-F5344CB8AC3E}">
        <p14:creationId xmlns:p14="http://schemas.microsoft.com/office/powerpoint/2010/main" val="219104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12868</TotalTime>
  <Words>471</Words>
  <Application>Microsoft Office PowerPoint</Application>
  <PresentationFormat>Ekran Gösterisi (4:3)</PresentationFormat>
  <Paragraphs>35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893</cp:revision>
  <cp:lastPrinted>2016-10-24T07:53:35Z</cp:lastPrinted>
  <dcterms:created xsi:type="dcterms:W3CDTF">2016-09-18T09:35:24Z</dcterms:created>
  <dcterms:modified xsi:type="dcterms:W3CDTF">2020-02-28T12:39:40Z</dcterms:modified>
</cp:coreProperties>
</file>