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89" r:id="rId3"/>
    <p:sldId id="356" r:id="rId4"/>
    <p:sldId id="390" r:id="rId5"/>
    <p:sldId id="391" r:id="rId6"/>
    <p:sldId id="392" r:id="rId7"/>
    <p:sldId id="396" r:id="rId8"/>
    <p:sldId id="344" r:id="rId9"/>
    <p:sldId id="346" r:id="rId10"/>
    <p:sldId id="393" r:id="rId11"/>
    <p:sldId id="347" r:id="rId12"/>
    <p:sldId id="397" r:id="rId13"/>
    <p:sldId id="348" r:id="rId14"/>
    <p:sldId id="395" r:id="rId15"/>
    <p:sldId id="349" r:id="rId16"/>
    <p:sldId id="398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196752"/>
            <a:ext cx="7290055" cy="5112608"/>
          </a:xfrm>
        </p:spPr>
        <p:txBody>
          <a:bodyPr>
            <a:normAutofit/>
          </a:bodyPr>
          <a:lstStyle/>
          <a:p>
            <a:r>
              <a:rPr lang="tr-TR" sz="9600" dirty="0" smtClean="0"/>
              <a:t>2. Doğrudan gözlem:</a:t>
            </a:r>
            <a:endParaRPr lang="tr-TR" sz="9600" dirty="0"/>
          </a:p>
        </p:txBody>
      </p:sp>
    </p:spTree>
    <p:extLst>
      <p:ext uri="{BB962C8B-B14F-4D97-AF65-F5344CB8AC3E}">
        <p14:creationId xmlns:p14="http://schemas.microsoft.com/office/powerpoint/2010/main" val="859047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5721499"/>
          </a:xfrm>
        </p:spPr>
        <p:txBody>
          <a:bodyPr>
            <a:noAutofit/>
          </a:bodyPr>
          <a:lstStyle/>
          <a:p>
            <a:r>
              <a:rPr lang="tr-TR" sz="7200" dirty="0" smtClean="0"/>
              <a:t>Belirli </a:t>
            </a:r>
            <a:r>
              <a:rPr lang="es-ES" sz="7200" dirty="0" smtClean="0"/>
              <a:t>bir zaman </a:t>
            </a:r>
            <a:r>
              <a:rPr lang="es-ES" sz="7200" dirty="0"/>
              <a:t>ya da </a:t>
            </a:r>
            <a:r>
              <a:rPr lang="es-ES" sz="7200" dirty="0" smtClean="0"/>
              <a:t>durumda </a:t>
            </a:r>
            <a:r>
              <a:rPr lang="tr-TR" sz="7200" dirty="0" smtClean="0"/>
              <a:t>gözlem.</a:t>
            </a:r>
            <a:endParaRPr lang="tr-TR" sz="7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7200" dirty="0" smtClean="0"/>
              <a:t>Davranışın ortaya </a:t>
            </a:r>
            <a:r>
              <a:rPr lang="tr-TR" sz="7200" dirty="0"/>
              <a:t>çıkma </a:t>
            </a:r>
            <a:r>
              <a:rPr lang="tr-TR" sz="7200" dirty="0" smtClean="0"/>
              <a:t>sıklığı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7200" dirty="0" smtClean="0"/>
              <a:t>davranışın </a:t>
            </a:r>
            <a:r>
              <a:rPr lang="tr-TR" sz="7200" dirty="0"/>
              <a:t>süresi </a:t>
            </a:r>
            <a:endParaRPr lang="tr-T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8800" dirty="0" smtClean="0"/>
              <a:t>3. Beceri </a:t>
            </a:r>
            <a:r>
              <a:rPr lang="tr-TR" sz="8800" dirty="0"/>
              <a:t>Kontrol </a:t>
            </a:r>
            <a:r>
              <a:rPr lang="tr-TR" sz="8800" dirty="0" smtClean="0"/>
              <a:t>Listeleri:</a:t>
            </a:r>
            <a:endParaRPr lang="tr-TR" sz="8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76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692696"/>
            <a:ext cx="8304645" cy="6165304"/>
          </a:xfrm>
        </p:spPr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lang="tr-TR" sz="8000" dirty="0" smtClean="0"/>
              <a:t>Çocukların becerilerde yeterliliğini </a:t>
            </a:r>
            <a:r>
              <a:rPr lang="tr-TR" sz="8000" dirty="0" smtClean="0"/>
              <a:t>değerlendirme</a:t>
            </a:r>
            <a:endParaRPr lang="tr-TR" sz="8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20688"/>
            <a:ext cx="7290055" cy="5688672"/>
          </a:xfrm>
        </p:spPr>
        <p:txBody>
          <a:bodyPr/>
          <a:lstStyle/>
          <a:p>
            <a:r>
              <a:rPr lang="tr-TR" sz="8800" dirty="0"/>
              <a:t>öğretmen, personel </a:t>
            </a:r>
            <a:endParaRPr lang="tr-TR" sz="8800" dirty="0" smtClean="0"/>
          </a:p>
          <a:p>
            <a:r>
              <a:rPr lang="tr-TR" sz="8800" dirty="0" smtClean="0"/>
              <a:t>aile </a:t>
            </a:r>
            <a:r>
              <a:rPr lang="tr-TR" sz="8800" dirty="0"/>
              <a:t>bakış açısı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1352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46956" y="1412776"/>
            <a:ext cx="8597044" cy="4713387"/>
          </a:xfrm>
        </p:spPr>
        <p:txBody>
          <a:bodyPr>
            <a:normAutofit/>
          </a:bodyPr>
          <a:lstStyle/>
          <a:p>
            <a:r>
              <a:rPr lang="tr-TR" sz="8000" dirty="0" smtClean="0"/>
              <a:t>4. Çocuk </a:t>
            </a:r>
            <a:r>
              <a:rPr lang="tr-TR" sz="8000" dirty="0"/>
              <a:t>Kontrol Listesi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20688"/>
            <a:ext cx="8064896" cy="5976664"/>
          </a:xfrm>
        </p:spPr>
        <p:txBody>
          <a:bodyPr>
            <a:normAutofit/>
          </a:bodyPr>
          <a:lstStyle/>
          <a:p>
            <a:r>
              <a:rPr lang="tr-TR" sz="8000" dirty="0"/>
              <a:t>çocuğun ihtiyacı olduğu becerilerle ilgili kendi görüşlerini değerlendirme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125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7290054" cy="1499616"/>
          </a:xfrm>
        </p:spPr>
        <p:txBody>
          <a:bodyPr/>
          <a:lstStyle/>
          <a:p>
            <a:r>
              <a:rPr lang="tr-TR" dirty="0"/>
              <a:t>Sosyal beceri yetersizlikleri</a:t>
            </a:r>
          </a:p>
        </p:txBody>
      </p:sp>
    </p:spTree>
    <p:extLst>
      <p:ext uri="{BB962C8B-B14F-4D97-AF65-F5344CB8AC3E}">
        <p14:creationId xmlns:p14="http://schemas.microsoft.com/office/powerpoint/2010/main" val="286607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579296" cy="6264696"/>
          </a:xfrm>
        </p:spPr>
        <p:txBody>
          <a:bodyPr>
            <a:normAutofit/>
          </a:bodyPr>
          <a:lstStyle/>
          <a:p>
            <a:r>
              <a:rPr lang="tr-TR" sz="7200" b="1" dirty="0" smtClean="0"/>
              <a:t>Beceri yetersizliği</a:t>
            </a:r>
            <a:r>
              <a:rPr lang="tr-TR" sz="7200" dirty="0" smtClean="0"/>
              <a:t>: Kazanım ya da öğrenme eksikliği </a:t>
            </a:r>
          </a:p>
          <a:p>
            <a:r>
              <a:rPr lang="tr-TR" sz="7200" dirty="0" smtClean="0"/>
              <a:t>Beceriyi daha önce </a:t>
            </a:r>
            <a:r>
              <a:rPr lang="tr-TR" sz="7200" dirty="0" smtClean="0"/>
              <a:t>kullanmama</a:t>
            </a:r>
            <a:endParaRPr lang="tr-TR" sz="7200" dirty="0" smtClean="0"/>
          </a:p>
        </p:txBody>
      </p:sp>
    </p:spTree>
    <p:extLst>
      <p:ext uri="{BB962C8B-B14F-4D97-AF65-F5344CB8AC3E}">
        <p14:creationId xmlns:p14="http://schemas.microsoft.com/office/powerpoint/2010/main" val="270651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Performans yetersizliği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7200" dirty="0" smtClean="0"/>
              <a:t>Beceriyi </a:t>
            </a:r>
            <a:r>
              <a:rPr lang="tr-TR" sz="7200" dirty="0"/>
              <a:t>öğrenme, uygun zamanda / sıklıkla kullanmama</a:t>
            </a:r>
          </a:p>
          <a:p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385408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6392" y="116632"/>
            <a:ext cx="7290054" cy="1499616"/>
          </a:xfrm>
        </p:spPr>
        <p:txBody>
          <a:bodyPr/>
          <a:lstStyle/>
          <a:p>
            <a:r>
              <a:rPr lang="tr-TR" b="1" dirty="0"/>
              <a:t>Kendini kontrol yetersizliği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916832"/>
            <a:ext cx="7908360" cy="4392528"/>
          </a:xfrm>
        </p:spPr>
        <p:txBody>
          <a:bodyPr>
            <a:normAutofit/>
          </a:bodyPr>
          <a:lstStyle/>
          <a:p>
            <a:r>
              <a:rPr lang="tr-TR" sz="6600" dirty="0" smtClean="0"/>
              <a:t>Kaygı </a:t>
            </a:r>
            <a:r>
              <a:rPr lang="tr-TR" sz="6600" dirty="0" err="1"/>
              <a:t>vb</a:t>
            </a:r>
            <a:r>
              <a:rPr lang="tr-TR" sz="6600" dirty="0"/>
              <a:t> duygusal problemler nedeni ile beceriyi kullanmada yetersizlik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189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1988840"/>
            <a:ext cx="7290054" cy="1499616"/>
          </a:xfrm>
        </p:spPr>
        <p:txBody>
          <a:bodyPr>
            <a:noAutofit/>
          </a:bodyPr>
          <a:lstStyle/>
          <a:p>
            <a:r>
              <a:rPr lang="tr-TR" sz="8800" b="1" dirty="0"/>
              <a:t>Sosyal beceri ihtiyacının belirlenmesi</a:t>
            </a:r>
            <a:endParaRPr lang="tr-TR" sz="8800" dirty="0"/>
          </a:p>
        </p:txBody>
      </p:sp>
    </p:spTree>
    <p:extLst>
      <p:ext uri="{BB962C8B-B14F-4D97-AF65-F5344CB8AC3E}">
        <p14:creationId xmlns:p14="http://schemas.microsoft.com/office/powerpoint/2010/main" val="243987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264696"/>
          </a:xfrm>
        </p:spPr>
        <p:txBody>
          <a:bodyPr>
            <a:normAutofit/>
          </a:bodyPr>
          <a:lstStyle/>
          <a:p>
            <a:r>
              <a:rPr lang="tr-TR" sz="4400" dirty="0" smtClean="0"/>
              <a:t>Birden fazla ölçüm (çoklu değerlendirme);</a:t>
            </a:r>
          </a:p>
          <a:p>
            <a:r>
              <a:rPr lang="tr-TR" sz="4400" dirty="0" smtClean="0"/>
              <a:t>farklı kişiler (çoklu kaynak) tarafından, </a:t>
            </a:r>
          </a:p>
          <a:p>
            <a:r>
              <a:rPr lang="tr-TR" sz="4400" dirty="0" smtClean="0"/>
              <a:t>farklı durum ve ortamlarda (çoklu ortam) </a:t>
            </a:r>
          </a:p>
          <a:p>
            <a:pPr>
              <a:buNone/>
            </a:pPr>
            <a:r>
              <a:rPr lang="tr-TR" sz="4400" dirty="0" smtClean="0"/>
              <a:t>değerlendirme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95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96944" cy="126876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Becerilerdeki yeterlik seviyesini belirleme: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5040560"/>
          </a:xfrm>
        </p:spPr>
        <p:txBody>
          <a:bodyPr>
            <a:normAutofit/>
          </a:bodyPr>
          <a:lstStyle/>
          <a:p>
            <a:r>
              <a:rPr lang="tr-TR" sz="8800" dirty="0" smtClean="0"/>
              <a:t>1.Sosyometrik teknikler:</a:t>
            </a:r>
            <a:endParaRPr lang="tr-TR" sz="8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60648"/>
            <a:ext cx="7632848" cy="5865515"/>
          </a:xfrm>
        </p:spPr>
        <p:txBody>
          <a:bodyPr>
            <a:normAutofit/>
          </a:bodyPr>
          <a:lstStyle/>
          <a:p>
            <a:r>
              <a:rPr lang="tr-TR" sz="8000" dirty="0" smtClean="0"/>
              <a:t>Çocuklar hakkında diğer çocuklardan görüş alma</a:t>
            </a:r>
            <a:endParaRPr lang="tr-TR" sz="8000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6646" y="3751356"/>
            <a:ext cx="2112518" cy="3106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1130</TotalTime>
  <Words>139</Words>
  <Application>Microsoft Office PowerPoint</Application>
  <PresentationFormat>Ekran Gösterisi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Tw Cen MT</vt:lpstr>
      <vt:lpstr>Tw Cen MT Condensed</vt:lpstr>
      <vt:lpstr>Wingdings</vt:lpstr>
      <vt:lpstr>Wingdings 3</vt:lpstr>
      <vt:lpstr>Entegral</vt:lpstr>
      <vt:lpstr>Çocukta Sosyal beceriler </vt:lpstr>
      <vt:lpstr>Sosyal beceri yetersizlikleri</vt:lpstr>
      <vt:lpstr>PowerPoint Sunusu</vt:lpstr>
      <vt:lpstr>Performans yetersizliği: </vt:lpstr>
      <vt:lpstr>Kendini kontrol yetersizliği: </vt:lpstr>
      <vt:lpstr>Sosyal beceri ihtiyacının belirlenmesi</vt:lpstr>
      <vt:lpstr>PowerPoint Sunusu</vt:lpstr>
      <vt:lpstr>Becerilerdeki yeterlik seviyesini belirleme: </vt:lpstr>
      <vt:lpstr>PowerPoint Sunusu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120</cp:revision>
  <dcterms:created xsi:type="dcterms:W3CDTF">2020-01-28T08:52:23Z</dcterms:created>
  <dcterms:modified xsi:type="dcterms:W3CDTF">2020-05-06T17:22:52Z</dcterms:modified>
</cp:coreProperties>
</file>