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356985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120374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191896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275390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92660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267265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188979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225542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260788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291703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A815B5-8D39-4828-A646-CB39A23016D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36192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815B5-8D39-4828-A646-CB39A23016D6}"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5ABA4-81F9-4D3D-94CD-6E46F3B7A4FC}" type="slidenum">
              <a:rPr lang="tr-TR" smtClean="0"/>
              <a:pPr/>
              <a:t>‹#›</a:t>
            </a:fld>
            <a:endParaRPr lang="tr-TR"/>
          </a:p>
        </p:txBody>
      </p:sp>
    </p:spTree>
    <p:extLst>
      <p:ext uri="{BB962C8B-B14F-4D97-AF65-F5344CB8AC3E}">
        <p14:creationId xmlns:p14="http://schemas.microsoft.com/office/powerpoint/2010/main" xmlns="" val="295058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
        <p:nvSpPr>
          <p:cNvPr id="3" name="Alt Başlık 2"/>
          <p:cNvSpPr>
            <a:spLocks noGrp="1"/>
          </p:cNvSpPr>
          <p:nvPr>
            <p:ph type="subTitle" idx="4294967295"/>
          </p:nvPr>
        </p:nvSpPr>
        <p:spPr>
          <a:xfrm>
            <a:off x="0" y="3602038"/>
            <a:ext cx="9144000" cy="1655762"/>
          </a:xfrm>
        </p:spPr>
        <p:txBody>
          <a:bodyPr/>
          <a:lstStyle/>
          <a:p>
            <a:pPr algn="l"/>
            <a:endParaRPr lang="tr-TR" dirty="0" smtClean="0"/>
          </a:p>
          <a:p>
            <a:pPr algn="l"/>
            <a:endParaRPr lang="tr-TR" dirty="0"/>
          </a:p>
          <a:p>
            <a:pPr algn="l"/>
            <a:endParaRPr lang="tr-TR" dirty="0"/>
          </a:p>
        </p:txBody>
      </p:sp>
    </p:spTree>
    <p:extLst>
      <p:ext uri="{BB962C8B-B14F-4D97-AF65-F5344CB8AC3E}">
        <p14:creationId xmlns:p14="http://schemas.microsoft.com/office/powerpoint/2010/main" xmlns="" val="423548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61374" y="773325"/>
            <a:ext cx="2617313" cy="1653750"/>
          </a:xfrm>
          <a:prstGeom prst="rect">
            <a:avLst/>
          </a:prstGeom>
        </p:spPr>
      </p:pic>
      <p:pic>
        <p:nvPicPr>
          <p:cNvPr id="3" name="Resim 2"/>
          <p:cNvPicPr>
            <a:picLocks noChangeAspect="1"/>
          </p:cNvPicPr>
          <p:nvPr/>
        </p:nvPicPr>
        <p:blipFill>
          <a:blip r:embed="rId3"/>
          <a:stretch>
            <a:fillRect/>
          </a:stretch>
        </p:blipFill>
        <p:spPr>
          <a:xfrm>
            <a:off x="3478687" y="1841500"/>
            <a:ext cx="2617313" cy="1905475"/>
          </a:xfrm>
          <a:prstGeom prst="rect">
            <a:avLst/>
          </a:prstGeom>
        </p:spPr>
      </p:pic>
      <p:pic>
        <p:nvPicPr>
          <p:cNvPr id="4" name="Resim 3"/>
          <p:cNvPicPr>
            <a:picLocks noChangeAspect="1"/>
          </p:cNvPicPr>
          <p:nvPr/>
        </p:nvPicPr>
        <p:blipFill>
          <a:blip r:embed="rId4"/>
          <a:stretch>
            <a:fillRect/>
          </a:stretch>
        </p:blipFill>
        <p:spPr>
          <a:xfrm>
            <a:off x="6096000" y="3043250"/>
            <a:ext cx="2598750" cy="1795450"/>
          </a:xfrm>
          <a:prstGeom prst="rect">
            <a:avLst/>
          </a:prstGeom>
        </p:spPr>
      </p:pic>
      <p:pic>
        <p:nvPicPr>
          <p:cNvPr id="5" name="Resim 4"/>
          <p:cNvPicPr>
            <a:picLocks noChangeAspect="1"/>
          </p:cNvPicPr>
          <p:nvPr/>
        </p:nvPicPr>
        <p:blipFill>
          <a:blip r:embed="rId5"/>
          <a:stretch>
            <a:fillRect/>
          </a:stretch>
        </p:blipFill>
        <p:spPr>
          <a:xfrm>
            <a:off x="8694750" y="4306250"/>
            <a:ext cx="2691563" cy="1708800"/>
          </a:xfrm>
          <a:prstGeom prst="rect">
            <a:avLst/>
          </a:prstGeom>
        </p:spPr>
      </p:pic>
    </p:spTree>
    <p:extLst>
      <p:ext uri="{BB962C8B-B14F-4D97-AF65-F5344CB8AC3E}">
        <p14:creationId xmlns:p14="http://schemas.microsoft.com/office/powerpoint/2010/main" xmlns="" val="412733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250856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Enkürüste</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a:t> </a:t>
            </a:r>
            <a:r>
              <a:rPr lang="tr-TR" dirty="0" smtClean="0"/>
              <a:t>       Dilimize Fransızcadan geçmiş olup, kumaşı oyarak içine diğer bir parçanın konması anlamına gelir. Enkürüste giyimi süslemek amacıyla, başka kumaş ilavesiyle giyimi tamamlamak için kullanılır. Her cins kumaşa uygulanabilir; ancak kumaş kalınlıklarının aynı olmasına ve renklerinin uyumlu olmasına dikkat etmek gerekir.</a:t>
            </a:r>
            <a:endParaRPr lang="tr-TR" dirty="0"/>
          </a:p>
        </p:txBody>
      </p:sp>
    </p:spTree>
    <p:extLst>
      <p:ext uri="{BB962C8B-B14F-4D97-AF65-F5344CB8AC3E}">
        <p14:creationId xmlns:p14="http://schemas.microsoft.com/office/powerpoint/2010/main" xmlns="" val="122243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8700" y="1443841"/>
            <a:ext cx="10134600" cy="3970318"/>
          </a:xfrm>
          <a:prstGeom prst="rect">
            <a:avLst/>
          </a:prstGeom>
        </p:spPr>
        <p:txBody>
          <a:bodyPr wrap="square">
            <a:spAutoFit/>
          </a:bodyPr>
          <a:lstStyle/>
          <a:p>
            <a:pPr algn="just">
              <a:lnSpc>
                <a:spcPct val="150000"/>
              </a:lnSpc>
            </a:pPr>
            <a:r>
              <a:rPr lang="tr-TR" sz="2800" dirty="0" smtClean="0"/>
              <a:t>        Giyside oyulacak yerdeki köşe ve yuvarlak kısımların şeklinin bozulmamasına dikkat edilmesi gerekir. Yuvarlak kısımların muntazam dönmesi için paylar çıtlatılmalıdır. Köşeler ise rişliyö veya parça konularak çıtlatılmalıdır. Parça, giyimde oyulan yere yerleştirildikten sonra, şekli bozulmadan içten makine çekilip, dikiş payları ikiye açılarak ütülenir, kenar temizliği yapılır. </a:t>
            </a:r>
            <a:endParaRPr lang="tr-TR" sz="2800" dirty="0"/>
          </a:p>
        </p:txBody>
      </p:sp>
    </p:spTree>
    <p:extLst>
      <p:ext uri="{BB962C8B-B14F-4D97-AF65-F5344CB8AC3E}">
        <p14:creationId xmlns:p14="http://schemas.microsoft.com/office/powerpoint/2010/main" xmlns="" val="180102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27846" y="821350"/>
            <a:ext cx="2482154" cy="5215300"/>
          </a:xfrm>
          <a:prstGeom prst="rect">
            <a:avLst/>
          </a:prstGeom>
        </p:spPr>
      </p:pic>
      <p:pic>
        <p:nvPicPr>
          <p:cNvPr id="3" name="Resim 2"/>
          <p:cNvPicPr>
            <a:picLocks noChangeAspect="1"/>
          </p:cNvPicPr>
          <p:nvPr/>
        </p:nvPicPr>
        <p:blipFill>
          <a:blip r:embed="rId3"/>
          <a:stretch>
            <a:fillRect/>
          </a:stretch>
        </p:blipFill>
        <p:spPr>
          <a:xfrm>
            <a:off x="4241800" y="1739900"/>
            <a:ext cx="3124200" cy="3378200"/>
          </a:xfrm>
          <a:prstGeom prst="rect">
            <a:avLst/>
          </a:prstGeom>
        </p:spPr>
      </p:pic>
      <p:pic>
        <p:nvPicPr>
          <p:cNvPr id="4" name="Resim 3"/>
          <p:cNvPicPr>
            <a:picLocks noChangeAspect="1"/>
          </p:cNvPicPr>
          <p:nvPr/>
        </p:nvPicPr>
        <p:blipFill>
          <a:blip r:embed="rId4"/>
          <a:stretch>
            <a:fillRect/>
          </a:stretch>
        </p:blipFill>
        <p:spPr>
          <a:xfrm>
            <a:off x="8204200" y="3685550"/>
            <a:ext cx="3078350" cy="2440000"/>
          </a:xfrm>
          <a:prstGeom prst="rect">
            <a:avLst/>
          </a:prstGeom>
        </p:spPr>
      </p:pic>
    </p:spTree>
    <p:extLst>
      <p:ext uri="{BB962C8B-B14F-4D97-AF65-F5344CB8AC3E}">
        <p14:creationId xmlns:p14="http://schemas.microsoft.com/office/powerpoint/2010/main" xmlns="" val="222188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Çeşitli amaçlarla enkürüste yapılır: </a:t>
            </a:r>
            <a:endParaRPr lang="tr-TR" b="1" dirty="0"/>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Süslemede</a:t>
            </a:r>
          </a:p>
          <a:p>
            <a:pPr algn="just">
              <a:lnSpc>
                <a:spcPct val="150000"/>
              </a:lnSpc>
            </a:pPr>
            <a:r>
              <a:rPr lang="tr-TR" dirty="0" smtClean="0"/>
              <a:t>Kumaş renklendirmede</a:t>
            </a:r>
          </a:p>
          <a:p>
            <a:pPr algn="just">
              <a:lnSpc>
                <a:spcPct val="150000"/>
              </a:lnSpc>
            </a:pPr>
            <a:r>
              <a:rPr lang="tr-TR" dirty="0" smtClean="0"/>
              <a:t>Kumaş yetmediğinde</a:t>
            </a:r>
          </a:p>
          <a:p>
            <a:pPr algn="just">
              <a:lnSpc>
                <a:spcPct val="150000"/>
              </a:lnSpc>
            </a:pPr>
            <a:r>
              <a:rPr lang="tr-TR" dirty="0" smtClean="0"/>
              <a:t>Kumaş değerlendirmede </a:t>
            </a:r>
            <a:endParaRPr lang="tr-TR" dirty="0"/>
          </a:p>
        </p:txBody>
      </p:sp>
    </p:spTree>
    <p:extLst>
      <p:ext uri="{BB962C8B-B14F-4D97-AF65-F5344CB8AC3E}">
        <p14:creationId xmlns:p14="http://schemas.microsoft.com/office/powerpoint/2010/main" xmlns="" val="61353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Enkürüstenin kullanıldığı yerler: </a:t>
            </a:r>
            <a:endParaRPr lang="tr-TR" b="1" dirty="0"/>
          </a:p>
        </p:txBody>
      </p:sp>
      <p:sp>
        <p:nvSpPr>
          <p:cNvPr id="3" name="İçerik Yer Tutucusu 2"/>
          <p:cNvSpPr>
            <a:spLocks noGrp="1"/>
          </p:cNvSpPr>
          <p:nvPr>
            <p:ph idx="1"/>
          </p:nvPr>
        </p:nvSpPr>
        <p:spPr/>
        <p:txBody>
          <a:bodyPr/>
          <a:lstStyle/>
          <a:p>
            <a:pPr>
              <a:lnSpc>
                <a:spcPct val="150000"/>
              </a:lnSpc>
            </a:pPr>
            <a:endParaRPr lang="tr-TR" dirty="0" smtClean="0"/>
          </a:p>
          <a:p>
            <a:pPr>
              <a:lnSpc>
                <a:spcPct val="150000"/>
              </a:lnSpc>
            </a:pPr>
            <a:r>
              <a:rPr lang="tr-TR" dirty="0" smtClean="0"/>
              <a:t>Çocuk giyiminde</a:t>
            </a:r>
          </a:p>
          <a:p>
            <a:pPr>
              <a:lnSpc>
                <a:spcPct val="150000"/>
              </a:lnSpc>
            </a:pPr>
            <a:r>
              <a:rPr lang="tr-TR" dirty="0" smtClean="0"/>
              <a:t>Ev dekorasyonunda</a:t>
            </a:r>
          </a:p>
          <a:p>
            <a:pPr>
              <a:lnSpc>
                <a:spcPct val="150000"/>
              </a:lnSpc>
            </a:pPr>
            <a:r>
              <a:rPr lang="tr-TR" dirty="0" smtClean="0"/>
              <a:t>Kadın elbise, bluz, manto, tayyör ve eteklerde</a:t>
            </a:r>
            <a:endParaRPr lang="tr-TR" dirty="0"/>
          </a:p>
        </p:txBody>
      </p:sp>
    </p:spTree>
    <p:extLst>
      <p:ext uri="{BB962C8B-B14F-4D97-AF65-F5344CB8AC3E}">
        <p14:creationId xmlns:p14="http://schemas.microsoft.com/office/powerpoint/2010/main" xmlns="" val="27729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Enkürüste yapılacak kumaşta aranan özellikler: </a:t>
            </a:r>
            <a:endParaRPr lang="tr-TR" b="1" dirty="0"/>
          </a:p>
        </p:txBody>
      </p:sp>
      <p:sp>
        <p:nvSpPr>
          <p:cNvPr id="3" name="İçerik Yer Tutucusu 2"/>
          <p:cNvSpPr>
            <a:spLocks noGrp="1"/>
          </p:cNvSpPr>
          <p:nvPr>
            <p:ph idx="1"/>
          </p:nvPr>
        </p:nvSpPr>
        <p:spPr/>
        <p:txBody>
          <a:bodyPr/>
          <a:lstStyle/>
          <a:p>
            <a:pPr>
              <a:lnSpc>
                <a:spcPct val="150000"/>
              </a:lnSpc>
            </a:pPr>
            <a:endParaRPr lang="tr-TR" dirty="0" smtClean="0"/>
          </a:p>
          <a:p>
            <a:pPr>
              <a:lnSpc>
                <a:spcPct val="150000"/>
              </a:lnSpc>
            </a:pPr>
            <a:r>
              <a:rPr lang="tr-TR" dirty="0" smtClean="0"/>
              <a:t>Dikiş payını göstermeyecek kalınlıkta olmalı</a:t>
            </a:r>
          </a:p>
          <a:p>
            <a:pPr>
              <a:lnSpc>
                <a:spcPct val="150000"/>
              </a:lnSpc>
            </a:pPr>
            <a:r>
              <a:rPr lang="tr-TR" dirty="0" smtClean="0"/>
              <a:t>Ütü tutan kumaştan seçilmeli</a:t>
            </a:r>
          </a:p>
          <a:p>
            <a:pPr>
              <a:lnSpc>
                <a:spcPct val="150000"/>
              </a:lnSpc>
            </a:pPr>
            <a:r>
              <a:rPr lang="tr-TR" dirty="0" smtClean="0"/>
              <a:t>Atmayan kumaşlardan seçilmeli </a:t>
            </a:r>
            <a:endParaRPr lang="tr-TR" dirty="0"/>
          </a:p>
        </p:txBody>
      </p:sp>
    </p:spTree>
    <p:extLst>
      <p:ext uri="{BB962C8B-B14F-4D97-AF65-F5344CB8AC3E}">
        <p14:creationId xmlns:p14="http://schemas.microsoft.com/office/powerpoint/2010/main" xmlns="" val="17266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89000" y="927100"/>
            <a:ext cx="3222691" cy="2260600"/>
          </a:xfrm>
          <a:prstGeom prst="rect">
            <a:avLst/>
          </a:prstGeom>
        </p:spPr>
      </p:pic>
      <p:pic>
        <p:nvPicPr>
          <p:cNvPr id="3" name="Resim 2"/>
          <p:cNvPicPr>
            <a:picLocks noChangeAspect="1"/>
          </p:cNvPicPr>
          <p:nvPr/>
        </p:nvPicPr>
        <p:blipFill>
          <a:blip r:embed="rId3"/>
          <a:stretch>
            <a:fillRect/>
          </a:stretch>
        </p:blipFill>
        <p:spPr>
          <a:xfrm>
            <a:off x="4497354" y="2203450"/>
            <a:ext cx="3197291" cy="2451100"/>
          </a:xfrm>
          <a:prstGeom prst="rect">
            <a:avLst/>
          </a:prstGeom>
        </p:spPr>
      </p:pic>
      <p:pic>
        <p:nvPicPr>
          <p:cNvPr id="4" name="Resim 3"/>
          <p:cNvPicPr>
            <a:picLocks noChangeAspect="1"/>
          </p:cNvPicPr>
          <p:nvPr/>
        </p:nvPicPr>
        <p:blipFill>
          <a:blip r:embed="rId4"/>
          <a:stretch>
            <a:fillRect/>
          </a:stretch>
        </p:blipFill>
        <p:spPr>
          <a:xfrm>
            <a:off x="7940609" y="3709500"/>
            <a:ext cx="3400320" cy="2145200"/>
          </a:xfrm>
          <a:prstGeom prst="rect">
            <a:avLst/>
          </a:prstGeom>
        </p:spPr>
      </p:pic>
    </p:spTree>
    <p:extLst>
      <p:ext uri="{BB962C8B-B14F-4D97-AF65-F5344CB8AC3E}">
        <p14:creationId xmlns:p14="http://schemas.microsoft.com/office/powerpoint/2010/main" xmlns="" val="399973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14700" y="724187"/>
            <a:ext cx="5562600" cy="5409625"/>
          </a:xfrm>
          <a:prstGeom prst="rect">
            <a:avLst/>
          </a:prstGeom>
        </p:spPr>
      </p:pic>
    </p:spTree>
    <p:extLst>
      <p:ext uri="{BB962C8B-B14F-4D97-AF65-F5344CB8AC3E}">
        <p14:creationId xmlns:p14="http://schemas.microsoft.com/office/powerpoint/2010/main" xmlns="" val="38423194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165</Words>
  <Application>Microsoft Office PowerPoint</Application>
  <PresentationFormat>Özel</PresentationFormat>
  <Paragraphs>23</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Giysi Süsleme Teknikleri</vt:lpstr>
      <vt:lpstr>Enkürüste</vt:lpstr>
      <vt:lpstr>Slayt 3</vt:lpstr>
      <vt:lpstr>Slayt 4</vt:lpstr>
      <vt:lpstr>Çeşitli amaçlarla enkürüste yapılır: </vt:lpstr>
      <vt:lpstr>Enkürüstenin kullanıldığı yerler: </vt:lpstr>
      <vt:lpstr>Enkürüste yapılacak kumaşta aranan özellikler: </vt:lpstr>
      <vt:lpstr>Slayt 8</vt:lpstr>
      <vt:lpstr>Slayt 9</vt:lpstr>
      <vt:lpstr>Slayt 10</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7</cp:revision>
  <dcterms:created xsi:type="dcterms:W3CDTF">2020-01-26T15:49:23Z</dcterms:created>
  <dcterms:modified xsi:type="dcterms:W3CDTF">2020-02-10T13:22:38Z</dcterms:modified>
</cp:coreProperties>
</file>