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7" r:id="rId9"/>
    <p:sldId id="269" r:id="rId10"/>
    <p:sldId id="268" r:id="rId11"/>
    <p:sldId id="270" r:id="rId12"/>
    <p:sldId id="271" r:id="rId13"/>
    <p:sldId id="273" r:id="rId14"/>
    <p:sldId id="276" r:id="rId15"/>
    <p:sldId id="274" r:id="rId16"/>
    <p:sldId id="275" r:id="rId17"/>
    <p:sldId id="277" r:id="rId18"/>
    <p:sldId id="278" r:id="rId19"/>
    <p:sldId id="279" r:id="rId20"/>
  </p:sldIdLst>
  <p:sldSz cx="9144000" cy="6858000" type="screen4x3"/>
  <p:notesSz cx="6858000" cy="9947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50" autoAdjust="0"/>
  </p:normalViewPr>
  <p:slideViewPr>
    <p:cSldViewPr>
      <p:cViewPr varScale="1">
        <p:scale>
          <a:sx n="70" d="100"/>
          <a:sy n="70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86" y="-102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3B2D5E-27F1-46B3-8B4C-6E5E4FD8DC7B}" type="doc">
      <dgm:prSet loTypeId="urn:microsoft.com/office/officeart/2005/8/layout/lProcess2" loCatId="relationship" qsTypeId="urn:microsoft.com/office/officeart/2005/8/quickstyle/simple3" qsCatId="simple" csTypeId="urn:microsoft.com/office/officeart/2005/8/colors/colorful1#1" csCatId="colorful" phldr="1"/>
      <dgm:spPr/>
    </dgm:pt>
    <dgm:pt modelId="{CF3F99E2-1DFE-4289-842C-9475BDF8D6AA}">
      <dgm:prSet/>
      <dgm:spPr/>
      <dgm:t>
        <a:bodyPr/>
        <a:lstStyle/>
        <a:p>
          <a:pPr marR="0" algn="ctr" rtl="0"/>
          <a:r>
            <a:rPr lang="tr-TR" baseline="0" dirty="0" smtClean="0">
              <a:latin typeface="Calibri"/>
            </a:rPr>
            <a:t>Kullanım Sürelerine Göre</a:t>
          </a:r>
          <a:endParaRPr lang="tr-TR" dirty="0" smtClean="0"/>
        </a:p>
      </dgm:t>
    </dgm:pt>
    <dgm:pt modelId="{40AF048A-4A24-4AC7-AC09-F1A5481882F7}" type="parTrans" cxnId="{AC17C908-A6FD-4242-958E-561A9126BD68}">
      <dgm:prSet/>
      <dgm:spPr/>
      <dgm:t>
        <a:bodyPr/>
        <a:lstStyle/>
        <a:p>
          <a:endParaRPr lang="tr-TR"/>
        </a:p>
      </dgm:t>
    </dgm:pt>
    <dgm:pt modelId="{07D868B7-42E4-4FA0-955C-93CFF847116D}" type="sibTrans" cxnId="{AC17C908-A6FD-4242-958E-561A9126BD68}">
      <dgm:prSet/>
      <dgm:spPr/>
      <dgm:t>
        <a:bodyPr/>
        <a:lstStyle/>
        <a:p>
          <a:endParaRPr lang="tr-TR"/>
        </a:p>
      </dgm:t>
    </dgm:pt>
    <dgm:pt modelId="{EA6BC26F-0DEB-448C-B235-0356A89FA6BD}">
      <dgm:prSet custT="1"/>
      <dgm:spPr/>
      <dgm:t>
        <a:bodyPr/>
        <a:lstStyle/>
        <a:p>
          <a:pPr marR="0" algn="ctr" rtl="0"/>
          <a:r>
            <a:rPr lang="tr-TR" sz="2800" dirty="0" smtClean="0">
              <a:latin typeface="Calibri" pitchFamily="34" charset="0"/>
              <a:cs typeface="Calibri" pitchFamily="34" charset="0"/>
            </a:rPr>
            <a:t>Dayanıklı Mallar</a:t>
          </a:r>
        </a:p>
      </dgm:t>
    </dgm:pt>
    <dgm:pt modelId="{B5550CB1-6754-4F70-9E94-915AC9786848}" type="parTrans" cxnId="{8DD015A9-B99C-459F-A0AF-2F993EF15B35}">
      <dgm:prSet/>
      <dgm:spPr/>
      <dgm:t>
        <a:bodyPr/>
        <a:lstStyle/>
        <a:p>
          <a:endParaRPr lang="tr-TR"/>
        </a:p>
      </dgm:t>
    </dgm:pt>
    <dgm:pt modelId="{FB9B8BE9-9E27-48F1-B84D-A46B3277C15F}" type="sibTrans" cxnId="{8DD015A9-B99C-459F-A0AF-2F993EF15B35}">
      <dgm:prSet/>
      <dgm:spPr/>
      <dgm:t>
        <a:bodyPr/>
        <a:lstStyle/>
        <a:p>
          <a:endParaRPr lang="tr-TR"/>
        </a:p>
      </dgm:t>
    </dgm:pt>
    <dgm:pt modelId="{E3ECC960-BD2E-4B42-B096-2904EECE7A33}">
      <dgm:prSet custT="1"/>
      <dgm:spPr/>
      <dgm:t>
        <a:bodyPr/>
        <a:lstStyle/>
        <a:p>
          <a:pPr rtl="0"/>
          <a:r>
            <a:rPr lang="tr-TR" sz="2800" dirty="0" smtClean="0">
              <a:latin typeface="Calibri" pitchFamily="34" charset="0"/>
              <a:cs typeface="Calibri" pitchFamily="34" charset="0"/>
            </a:rPr>
            <a:t>Dayanıksız Mallar</a:t>
          </a:r>
          <a:endParaRPr lang="tr-TR" sz="2800" dirty="0">
            <a:latin typeface="Calibri" pitchFamily="34" charset="0"/>
            <a:cs typeface="Calibri" pitchFamily="34" charset="0"/>
          </a:endParaRPr>
        </a:p>
      </dgm:t>
    </dgm:pt>
    <dgm:pt modelId="{2F25B2AE-CBA6-4A34-97FD-B0E861362C3A}" type="parTrans" cxnId="{54AEAC30-5172-48E0-9254-A04E2FAE0723}">
      <dgm:prSet/>
      <dgm:spPr/>
      <dgm:t>
        <a:bodyPr/>
        <a:lstStyle/>
        <a:p>
          <a:endParaRPr lang="tr-TR"/>
        </a:p>
      </dgm:t>
    </dgm:pt>
    <dgm:pt modelId="{142200AF-3C88-4AFF-B3C1-4E9A97486F1C}" type="sibTrans" cxnId="{54AEAC30-5172-48E0-9254-A04E2FAE0723}">
      <dgm:prSet/>
      <dgm:spPr/>
      <dgm:t>
        <a:bodyPr/>
        <a:lstStyle/>
        <a:p>
          <a:endParaRPr lang="tr-TR"/>
        </a:p>
      </dgm:t>
    </dgm:pt>
    <dgm:pt modelId="{2816D735-8BE5-45AD-9389-48E6AF37EAFE}">
      <dgm:prSet/>
      <dgm:spPr/>
      <dgm:t>
        <a:bodyPr/>
        <a:lstStyle/>
        <a:p>
          <a:pPr marR="0" algn="ctr" rtl="0"/>
          <a:r>
            <a:rPr lang="tr-TR" baseline="0" dirty="0" smtClean="0">
              <a:latin typeface="Calibri"/>
            </a:rPr>
            <a:t>Ait Olduğu Sektörlere Göre</a:t>
          </a:r>
        </a:p>
      </dgm:t>
    </dgm:pt>
    <dgm:pt modelId="{D34D9B4A-583C-4DF9-84B4-B43E264A4373}" type="parTrans" cxnId="{B52ADF02-35C7-452E-88FD-DA012C7981D7}">
      <dgm:prSet/>
      <dgm:spPr/>
      <dgm:t>
        <a:bodyPr/>
        <a:lstStyle/>
        <a:p>
          <a:endParaRPr lang="tr-TR"/>
        </a:p>
      </dgm:t>
    </dgm:pt>
    <dgm:pt modelId="{10B5E69B-B3D8-4B35-87A4-C4A440D10D56}" type="sibTrans" cxnId="{B52ADF02-35C7-452E-88FD-DA012C7981D7}">
      <dgm:prSet/>
      <dgm:spPr/>
      <dgm:t>
        <a:bodyPr/>
        <a:lstStyle/>
        <a:p>
          <a:endParaRPr lang="tr-TR"/>
        </a:p>
      </dgm:t>
    </dgm:pt>
    <dgm:pt modelId="{26603EBB-D695-4BB2-A80A-981BF48C2617}">
      <dgm:prSet/>
      <dgm:spPr/>
      <dgm:t>
        <a:bodyPr/>
        <a:lstStyle/>
        <a:p>
          <a:r>
            <a:rPr lang="tr-TR" dirty="0" smtClean="0">
              <a:latin typeface="Calibri" pitchFamily="34" charset="0"/>
              <a:cs typeface="Calibri" pitchFamily="34" charset="0"/>
            </a:rPr>
            <a:t>Tarımsal Mal Üreten İşletmeler</a:t>
          </a:r>
          <a:endParaRPr lang="tr-TR" dirty="0">
            <a:latin typeface="Calibri" pitchFamily="34" charset="0"/>
            <a:cs typeface="Calibri" pitchFamily="34" charset="0"/>
          </a:endParaRPr>
        </a:p>
      </dgm:t>
    </dgm:pt>
    <dgm:pt modelId="{D43C71F3-CB31-455C-B167-1F1D3F0A4063}" type="parTrans" cxnId="{2048F2DD-37CB-4E32-9CFD-03FD545B9C61}">
      <dgm:prSet/>
      <dgm:spPr/>
      <dgm:t>
        <a:bodyPr/>
        <a:lstStyle/>
        <a:p>
          <a:endParaRPr lang="tr-TR"/>
        </a:p>
      </dgm:t>
    </dgm:pt>
    <dgm:pt modelId="{361B20B1-BB34-4C82-A616-BF4A27045833}" type="sibTrans" cxnId="{2048F2DD-37CB-4E32-9CFD-03FD545B9C61}">
      <dgm:prSet/>
      <dgm:spPr/>
      <dgm:t>
        <a:bodyPr/>
        <a:lstStyle/>
        <a:p>
          <a:endParaRPr lang="tr-TR"/>
        </a:p>
      </dgm:t>
    </dgm:pt>
    <dgm:pt modelId="{345483E4-FC4C-43B1-AA34-41DB6CD3FB7D}">
      <dgm:prSet/>
      <dgm:spPr/>
      <dgm:t>
        <a:bodyPr/>
        <a:lstStyle/>
        <a:p>
          <a:r>
            <a:rPr lang="tr-TR" dirty="0" smtClean="0">
              <a:latin typeface="Calibri" pitchFamily="34" charset="0"/>
              <a:cs typeface="Calibri" pitchFamily="34" charset="0"/>
            </a:rPr>
            <a:t>Endüstriyel Mal Üreten İşletmeler</a:t>
          </a:r>
          <a:endParaRPr lang="tr-TR" dirty="0">
            <a:latin typeface="Calibri" pitchFamily="34" charset="0"/>
            <a:cs typeface="Calibri" pitchFamily="34" charset="0"/>
          </a:endParaRPr>
        </a:p>
      </dgm:t>
    </dgm:pt>
    <dgm:pt modelId="{9FF082EB-8E11-43C0-9B42-EB83E162E710}" type="parTrans" cxnId="{E9B459F8-4187-441C-B2F0-2B6B9C19B833}">
      <dgm:prSet/>
      <dgm:spPr/>
      <dgm:t>
        <a:bodyPr/>
        <a:lstStyle/>
        <a:p>
          <a:endParaRPr lang="tr-TR"/>
        </a:p>
      </dgm:t>
    </dgm:pt>
    <dgm:pt modelId="{DAC9AA37-ED6F-4C57-AB04-AD669B3BF32C}" type="sibTrans" cxnId="{E9B459F8-4187-441C-B2F0-2B6B9C19B833}">
      <dgm:prSet/>
      <dgm:spPr/>
      <dgm:t>
        <a:bodyPr/>
        <a:lstStyle/>
        <a:p>
          <a:endParaRPr lang="tr-TR"/>
        </a:p>
      </dgm:t>
    </dgm:pt>
    <dgm:pt modelId="{F97AC21E-01E9-4590-A9D6-5E0AD0C1BF97}">
      <dgm:prSet/>
      <dgm:spPr/>
      <dgm:t>
        <a:bodyPr/>
        <a:lstStyle/>
        <a:p>
          <a:r>
            <a:rPr lang="tr-TR" dirty="0" smtClean="0">
              <a:latin typeface="Calibri" pitchFamily="34" charset="0"/>
              <a:cs typeface="Calibri" pitchFamily="34" charset="0"/>
            </a:rPr>
            <a:t>Hizmet Üreten İşletmeler</a:t>
          </a:r>
          <a:endParaRPr lang="tr-TR" dirty="0">
            <a:latin typeface="Calibri" pitchFamily="34" charset="0"/>
            <a:cs typeface="Calibri" pitchFamily="34" charset="0"/>
          </a:endParaRPr>
        </a:p>
      </dgm:t>
    </dgm:pt>
    <dgm:pt modelId="{2E0864D3-81D4-4992-8D28-7B94ACB049DC}" type="parTrans" cxnId="{C00FC3CA-4129-4207-AFCA-2AD476959E18}">
      <dgm:prSet/>
      <dgm:spPr/>
      <dgm:t>
        <a:bodyPr/>
        <a:lstStyle/>
        <a:p>
          <a:endParaRPr lang="tr-TR"/>
        </a:p>
      </dgm:t>
    </dgm:pt>
    <dgm:pt modelId="{4DBB2A4F-6FCE-444C-83CA-453913834F34}" type="sibTrans" cxnId="{C00FC3CA-4129-4207-AFCA-2AD476959E18}">
      <dgm:prSet/>
      <dgm:spPr/>
      <dgm:t>
        <a:bodyPr/>
        <a:lstStyle/>
        <a:p>
          <a:endParaRPr lang="tr-TR"/>
        </a:p>
      </dgm:t>
    </dgm:pt>
    <dgm:pt modelId="{901EE101-F6B9-4887-A332-D600DEBB9846}" type="pres">
      <dgm:prSet presAssocID="{2D3B2D5E-27F1-46B3-8B4C-6E5E4FD8DC7B}" presName="theList" presStyleCnt="0">
        <dgm:presLayoutVars>
          <dgm:dir/>
          <dgm:animLvl val="lvl"/>
          <dgm:resizeHandles val="exact"/>
        </dgm:presLayoutVars>
      </dgm:prSet>
      <dgm:spPr/>
    </dgm:pt>
    <dgm:pt modelId="{266B4E9B-A6B3-40AF-8CCA-7BAA971E2DF1}" type="pres">
      <dgm:prSet presAssocID="{CF3F99E2-1DFE-4289-842C-9475BDF8D6AA}" presName="compNode" presStyleCnt="0"/>
      <dgm:spPr/>
    </dgm:pt>
    <dgm:pt modelId="{CBDA6F36-44E8-4494-8353-80CE10C6C2C9}" type="pres">
      <dgm:prSet presAssocID="{CF3F99E2-1DFE-4289-842C-9475BDF8D6AA}" presName="aNode" presStyleLbl="bgShp" presStyleIdx="0" presStyleCnt="2"/>
      <dgm:spPr/>
      <dgm:t>
        <a:bodyPr/>
        <a:lstStyle/>
        <a:p>
          <a:endParaRPr lang="tr-TR"/>
        </a:p>
      </dgm:t>
    </dgm:pt>
    <dgm:pt modelId="{026374BA-EAAB-4A2C-879F-42BBE13EDC80}" type="pres">
      <dgm:prSet presAssocID="{CF3F99E2-1DFE-4289-842C-9475BDF8D6AA}" presName="textNode" presStyleLbl="bgShp" presStyleIdx="0" presStyleCnt="2"/>
      <dgm:spPr/>
      <dgm:t>
        <a:bodyPr/>
        <a:lstStyle/>
        <a:p>
          <a:endParaRPr lang="tr-TR"/>
        </a:p>
      </dgm:t>
    </dgm:pt>
    <dgm:pt modelId="{6F953E74-E846-41DF-BA45-CB82C7452082}" type="pres">
      <dgm:prSet presAssocID="{CF3F99E2-1DFE-4289-842C-9475BDF8D6AA}" presName="compChildNode" presStyleCnt="0"/>
      <dgm:spPr/>
    </dgm:pt>
    <dgm:pt modelId="{C40DB61D-490B-4823-AA0F-0A3884566AD6}" type="pres">
      <dgm:prSet presAssocID="{CF3F99E2-1DFE-4289-842C-9475BDF8D6AA}" presName="theInnerList" presStyleCnt="0"/>
      <dgm:spPr/>
    </dgm:pt>
    <dgm:pt modelId="{94D0BB83-E65B-46FF-801C-12C8A1FFAD40}" type="pres">
      <dgm:prSet presAssocID="{EA6BC26F-0DEB-448C-B235-0356A89FA6BD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65C821-87C5-4BA9-84D4-1FF4F6B3517B}" type="pres">
      <dgm:prSet presAssocID="{EA6BC26F-0DEB-448C-B235-0356A89FA6BD}" presName="aSpace2" presStyleCnt="0"/>
      <dgm:spPr/>
    </dgm:pt>
    <dgm:pt modelId="{8F270737-BE7C-4C2A-BD35-7A868E3A9B68}" type="pres">
      <dgm:prSet presAssocID="{E3ECC960-BD2E-4B42-B096-2904EECE7A33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F3E6A7B-4733-4D89-A4A2-2BC7162E1487}" type="pres">
      <dgm:prSet presAssocID="{CF3F99E2-1DFE-4289-842C-9475BDF8D6AA}" presName="aSpace" presStyleCnt="0"/>
      <dgm:spPr/>
    </dgm:pt>
    <dgm:pt modelId="{25215AB4-272A-4E19-97C9-BC6DB8029355}" type="pres">
      <dgm:prSet presAssocID="{2816D735-8BE5-45AD-9389-48E6AF37EAFE}" presName="compNode" presStyleCnt="0"/>
      <dgm:spPr/>
    </dgm:pt>
    <dgm:pt modelId="{2D65B61D-439C-4037-ABBA-ACBAF2F7731D}" type="pres">
      <dgm:prSet presAssocID="{2816D735-8BE5-45AD-9389-48E6AF37EAFE}" presName="aNode" presStyleLbl="bgShp" presStyleIdx="1" presStyleCnt="2"/>
      <dgm:spPr/>
      <dgm:t>
        <a:bodyPr/>
        <a:lstStyle/>
        <a:p>
          <a:endParaRPr lang="tr-TR"/>
        </a:p>
      </dgm:t>
    </dgm:pt>
    <dgm:pt modelId="{EEE0363E-D95E-4571-B5D2-CE5DF8E8EF08}" type="pres">
      <dgm:prSet presAssocID="{2816D735-8BE5-45AD-9389-48E6AF37EAFE}" presName="textNode" presStyleLbl="bgShp" presStyleIdx="1" presStyleCnt="2"/>
      <dgm:spPr/>
      <dgm:t>
        <a:bodyPr/>
        <a:lstStyle/>
        <a:p>
          <a:endParaRPr lang="tr-TR"/>
        </a:p>
      </dgm:t>
    </dgm:pt>
    <dgm:pt modelId="{4AECBC54-A776-4AE9-BD09-8E2DC750ADCA}" type="pres">
      <dgm:prSet presAssocID="{2816D735-8BE5-45AD-9389-48E6AF37EAFE}" presName="compChildNode" presStyleCnt="0"/>
      <dgm:spPr/>
    </dgm:pt>
    <dgm:pt modelId="{D1B34995-DE49-4C99-85CF-234D3055AE99}" type="pres">
      <dgm:prSet presAssocID="{2816D735-8BE5-45AD-9389-48E6AF37EAFE}" presName="theInnerList" presStyleCnt="0"/>
      <dgm:spPr/>
    </dgm:pt>
    <dgm:pt modelId="{EACD6331-4366-4300-83A9-7D05E2A444F4}" type="pres">
      <dgm:prSet presAssocID="{26603EBB-D695-4BB2-A80A-981BF48C2617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3A18A65-32A9-4C61-8938-FE2B5F3363B0}" type="pres">
      <dgm:prSet presAssocID="{26603EBB-D695-4BB2-A80A-981BF48C2617}" presName="aSpace2" presStyleCnt="0"/>
      <dgm:spPr/>
    </dgm:pt>
    <dgm:pt modelId="{C2A4E188-8F3F-4EAF-90E7-7147BEBA5C65}" type="pres">
      <dgm:prSet presAssocID="{345483E4-FC4C-43B1-AA34-41DB6CD3FB7D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9007F8D-923C-4601-A11E-E26CF0353178}" type="pres">
      <dgm:prSet presAssocID="{345483E4-FC4C-43B1-AA34-41DB6CD3FB7D}" presName="aSpace2" presStyleCnt="0"/>
      <dgm:spPr/>
    </dgm:pt>
    <dgm:pt modelId="{746B28F3-DB28-4ED3-884F-F528AE0DE750}" type="pres">
      <dgm:prSet presAssocID="{F97AC21E-01E9-4590-A9D6-5E0AD0C1BF97}" presName="child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CA38BBC-03DF-4D1C-A465-1FB6C78C5A1D}" type="presOf" srcId="{CF3F99E2-1DFE-4289-842C-9475BDF8D6AA}" destId="{CBDA6F36-44E8-4494-8353-80CE10C6C2C9}" srcOrd="0" destOrd="0" presId="urn:microsoft.com/office/officeart/2005/8/layout/lProcess2"/>
    <dgm:cxn modelId="{A8D2C82C-3A25-4803-AD75-86928A046E10}" type="presOf" srcId="{2816D735-8BE5-45AD-9389-48E6AF37EAFE}" destId="{EEE0363E-D95E-4571-B5D2-CE5DF8E8EF08}" srcOrd="1" destOrd="0" presId="urn:microsoft.com/office/officeart/2005/8/layout/lProcess2"/>
    <dgm:cxn modelId="{8DD015A9-B99C-459F-A0AF-2F993EF15B35}" srcId="{CF3F99E2-1DFE-4289-842C-9475BDF8D6AA}" destId="{EA6BC26F-0DEB-448C-B235-0356A89FA6BD}" srcOrd="0" destOrd="0" parTransId="{B5550CB1-6754-4F70-9E94-915AC9786848}" sibTransId="{FB9B8BE9-9E27-48F1-B84D-A46B3277C15F}"/>
    <dgm:cxn modelId="{3E9B4562-620F-4825-B0B2-DDC01739D6D3}" type="presOf" srcId="{E3ECC960-BD2E-4B42-B096-2904EECE7A33}" destId="{8F270737-BE7C-4C2A-BD35-7A868E3A9B68}" srcOrd="0" destOrd="0" presId="urn:microsoft.com/office/officeart/2005/8/layout/lProcess2"/>
    <dgm:cxn modelId="{54AEAC30-5172-48E0-9254-A04E2FAE0723}" srcId="{CF3F99E2-1DFE-4289-842C-9475BDF8D6AA}" destId="{E3ECC960-BD2E-4B42-B096-2904EECE7A33}" srcOrd="1" destOrd="0" parTransId="{2F25B2AE-CBA6-4A34-97FD-B0E861362C3A}" sibTransId="{142200AF-3C88-4AFF-B3C1-4E9A97486F1C}"/>
    <dgm:cxn modelId="{AC17C908-A6FD-4242-958E-561A9126BD68}" srcId="{2D3B2D5E-27F1-46B3-8B4C-6E5E4FD8DC7B}" destId="{CF3F99E2-1DFE-4289-842C-9475BDF8D6AA}" srcOrd="0" destOrd="0" parTransId="{40AF048A-4A24-4AC7-AC09-F1A5481882F7}" sibTransId="{07D868B7-42E4-4FA0-955C-93CFF847116D}"/>
    <dgm:cxn modelId="{C503DC2D-0CB0-4AF7-A1D1-16E1B3904389}" type="presOf" srcId="{345483E4-FC4C-43B1-AA34-41DB6CD3FB7D}" destId="{C2A4E188-8F3F-4EAF-90E7-7147BEBA5C65}" srcOrd="0" destOrd="0" presId="urn:microsoft.com/office/officeart/2005/8/layout/lProcess2"/>
    <dgm:cxn modelId="{20DB5ADB-02C3-4226-9E2E-3A7349C2E365}" type="presOf" srcId="{CF3F99E2-1DFE-4289-842C-9475BDF8D6AA}" destId="{026374BA-EAAB-4A2C-879F-42BBE13EDC80}" srcOrd="1" destOrd="0" presId="urn:microsoft.com/office/officeart/2005/8/layout/lProcess2"/>
    <dgm:cxn modelId="{0D9DACC3-4CB1-4B45-866E-94976C8645FE}" type="presOf" srcId="{2816D735-8BE5-45AD-9389-48E6AF37EAFE}" destId="{2D65B61D-439C-4037-ABBA-ACBAF2F7731D}" srcOrd="0" destOrd="0" presId="urn:microsoft.com/office/officeart/2005/8/layout/lProcess2"/>
    <dgm:cxn modelId="{59E10B63-CC34-4B6B-B838-60376663106E}" type="presOf" srcId="{F97AC21E-01E9-4590-A9D6-5E0AD0C1BF97}" destId="{746B28F3-DB28-4ED3-884F-F528AE0DE750}" srcOrd="0" destOrd="0" presId="urn:microsoft.com/office/officeart/2005/8/layout/lProcess2"/>
    <dgm:cxn modelId="{C00FC3CA-4129-4207-AFCA-2AD476959E18}" srcId="{2816D735-8BE5-45AD-9389-48E6AF37EAFE}" destId="{F97AC21E-01E9-4590-A9D6-5E0AD0C1BF97}" srcOrd="2" destOrd="0" parTransId="{2E0864D3-81D4-4992-8D28-7B94ACB049DC}" sibTransId="{4DBB2A4F-6FCE-444C-83CA-453913834F34}"/>
    <dgm:cxn modelId="{B52ADF02-35C7-452E-88FD-DA012C7981D7}" srcId="{2D3B2D5E-27F1-46B3-8B4C-6E5E4FD8DC7B}" destId="{2816D735-8BE5-45AD-9389-48E6AF37EAFE}" srcOrd="1" destOrd="0" parTransId="{D34D9B4A-583C-4DF9-84B4-B43E264A4373}" sibTransId="{10B5E69B-B3D8-4B35-87A4-C4A440D10D56}"/>
    <dgm:cxn modelId="{E9B459F8-4187-441C-B2F0-2B6B9C19B833}" srcId="{2816D735-8BE5-45AD-9389-48E6AF37EAFE}" destId="{345483E4-FC4C-43B1-AA34-41DB6CD3FB7D}" srcOrd="1" destOrd="0" parTransId="{9FF082EB-8E11-43C0-9B42-EB83E162E710}" sibTransId="{DAC9AA37-ED6F-4C57-AB04-AD669B3BF32C}"/>
    <dgm:cxn modelId="{6A21A89B-C710-47BA-AD92-391EC8AD2622}" type="presOf" srcId="{EA6BC26F-0DEB-448C-B235-0356A89FA6BD}" destId="{94D0BB83-E65B-46FF-801C-12C8A1FFAD40}" srcOrd="0" destOrd="0" presId="urn:microsoft.com/office/officeart/2005/8/layout/lProcess2"/>
    <dgm:cxn modelId="{C81F81B5-2E83-45A7-9B05-E3CAF4D1CD7A}" type="presOf" srcId="{26603EBB-D695-4BB2-A80A-981BF48C2617}" destId="{EACD6331-4366-4300-83A9-7D05E2A444F4}" srcOrd="0" destOrd="0" presId="urn:microsoft.com/office/officeart/2005/8/layout/lProcess2"/>
    <dgm:cxn modelId="{9F070A32-4A07-4E12-9349-40FD5A031A73}" type="presOf" srcId="{2D3B2D5E-27F1-46B3-8B4C-6E5E4FD8DC7B}" destId="{901EE101-F6B9-4887-A332-D600DEBB9846}" srcOrd="0" destOrd="0" presId="urn:microsoft.com/office/officeart/2005/8/layout/lProcess2"/>
    <dgm:cxn modelId="{2048F2DD-37CB-4E32-9CFD-03FD545B9C61}" srcId="{2816D735-8BE5-45AD-9389-48E6AF37EAFE}" destId="{26603EBB-D695-4BB2-A80A-981BF48C2617}" srcOrd="0" destOrd="0" parTransId="{D43C71F3-CB31-455C-B167-1F1D3F0A4063}" sibTransId="{361B20B1-BB34-4C82-A616-BF4A27045833}"/>
    <dgm:cxn modelId="{AF06D709-4AD0-49C5-86E8-F2E2CE2C8FBA}" type="presParOf" srcId="{901EE101-F6B9-4887-A332-D600DEBB9846}" destId="{266B4E9B-A6B3-40AF-8CCA-7BAA971E2DF1}" srcOrd="0" destOrd="0" presId="urn:microsoft.com/office/officeart/2005/8/layout/lProcess2"/>
    <dgm:cxn modelId="{46F8303D-AFC6-4745-9158-57EB448CFBF1}" type="presParOf" srcId="{266B4E9B-A6B3-40AF-8CCA-7BAA971E2DF1}" destId="{CBDA6F36-44E8-4494-8353-80CE10C6C2C9}" srcOrd="0" destOrd="0" presId="urn:microsoft.com/office/officeart/2005/8/layout/lProcess2"/>
    <dgm:cxn modelId="{409FCA86-78AD-47D5-B0C0-38645AE14F62}" type="presParOf" srcId="{266B4E9B-A6B3-40AF-8CCA-7BAA971E2DF1}" destId="{026374BA-EAAB-4A2C-879F-42BBE13EDC80}" srcOrd="1" destOrd="0" presId="urn:microsoft.com/office/officeart/2005/8/layout/lProcess2"/>
    <dgm:cxn modelId="{DD03B650-157C-4B1F-8E2C-0DDE9A6F74D1}" type="presParOf" srcId="{266B4E9B-A6B3-40AF-8CCA-7BAA971E2DF1}" destId="{6F953E74-E846-41DF-BA45-CB82C7452082}" srcOrd="2" destOrd="0" presId="urn:microsoft.com/office/officeart/2005/8/layout/lProcess2"/>
    <dgm:cxn modelId="{F59484A6-283C-479C-804C-A7E3731D66ED}" type="presParOf" srcId="{6F953E74-E846-41DF-BA45-CB82C7452082}" destId="{C40DB61D-490B-4823-AA0F-0A3884566AD6}" srcOrd="0" destOrd="0" presId="urn:microsoft.com/office/officeart/2005/8/layout/lProcess2"/>
    <dgm:cxn modelId="{41928880-2EA4-4700-98CB-F544E1B41D9A}" type="presParOf" srcId="{C40DB61D-490B-4823-AA0F-0A3884566AD6}" destId="{94D0BB83-E65B-46FF-801C-12C8A1FFAD40}" srcOrd="0" destOrd="0" presId="urn:microsoft.com/office/officeart/2005/8/layout/lProcess2"/>
    <dgm:cxn modelId="{9F698372-7CDF-45FD-AD0F-56A4DE088A55}" type="presParOf" srcId="{C40DB61D-490B-4823-AA0F-0A3884566AD6}" destId="{1F65C821-87C5-4BA9-84D4-1FF4F6B3517B}" srcOrd="1" destOrd="0" presId="urn:microsoft.com/office/officeart/2005/8/layout/lProcess2"/>
    <dgm:cxn modelId="{A1714114-1B3C-45CB-89A6-EFA186E55343}" type="presParOf" srcId="{C40DB61D-490B-4823-AA0F-0A3884566AD6}" destId="{8F270737-BE7C-4C2A-BD35-7A868E3A9B68}" srcOrd="2" destOrd="0" presId="urn:microsoft.com/office/officeart/2005/8/layout/lProcess2"/>
    <dgm:cxn modelId="{D1544FF5-2ECE-4AC9-ACD0-0A59084CAC87}" type="presParOf" srcId="{901EE101-F6B9-4887-A332-D600DEBB9846}" destId="{2F3E6A7B-4733-4D89-A4A2-2BC7162E1487}" srcOrd="1" destOrd="0" presId="urn:microsoft.com/office/officeart/2005/8/layout/lProcess2"/>
    <dgm:cxn modelId="{CD4DC67F-EED8-4FBE-A292-94A32FE63D07}" type="presParOf" srcId="{901EE101-F6B9-4887-A332-D600DEBB9846}" destId="{25215AB4-272A-4E19-97C9-BC6DB8029355}" srcOrd="2" destOrd="0" presId="urn:microsoft.com/office/officeart/2005/8/layout/lProcess2"/>
    <dgm:cxn modelId="{156F2341-561D-4DEB-9C48-BD93FCBAFE4A}" type="presParOf" srcId="{25215AB4-272A-4E19-97C9-BC6DB8029355}" destId="{2D65B61D-439C-4037-ABBA-ACBAF2F7731D}" srcOrd="0" destOrd="0" presId="urn:microsoft.com/office/officeart/2005/8/layout/lProcess2"/>
    <dgm:cxn modelId="{23F11430-5676-4F33-801D-C5F004EF289E}" type="presParOf" srcId="{25215AB4-272A-4E19-97C9-BC6DB8029355}" destId="{EEE0363E-D95E-4571-B5D2-CE5DF8E8EF08}" srcOrd="1" destOrd="0" presId="urn:microsoft.com/office/officeart/2005/8/layout/lProcess2"/>
    <dgm:cxn modelId="{99145D01-DA9D-49E0-818A-857FDFD5F1FE}" type="presParOf" srcId="{25215AB4-272A-4E19-97C9-BC6DB8029355}" destId="{4AECBC54-A776-4AE9-BD09-8E2DC750ADCA}" srcOrd="2" destOrd="0" presId="urn:microsoft.com/office/officeart/2005/8/layout/lProcess2"/>
    <dgm:cxn modelId="{BF1149DA-AF4D-4E56-9D81-024448756C9D}" type="presParOf" srcId="{4AECBC54-A776-4AE9-BD09-8E2DC750ADCA}" destId="{D1B34995-DE49-4C99-85CF-234D3055AE99}" srcOrd="0" destOrd="0" presId="urn:microsoft.com/office/officeart/2005/8/layout/lProcess2"/>
    <dgm:cxn modelId="{6FE48640-225E-4590-B53A-09C73C92FD6A}" type="presParOf" srcId="{D1B34995-DE49-4C99-85CF-234D3055AE99}" destId="{EACD6331-4366-4300-83A9-7D05E2A444F4}" srcOrd="0" destOrd="0" presId="urn:microsoft.com/office/officeart/2005/8/layout/lProcess2"/>
    <dgm:cxn modelId="{47720C5A-519D-4EDC-A620-27D935C457B5}" type="presParOf" srcId="{D1B34995-DE49-4C99-85CF-234D3055AE99}" destId="{33A18A65-32A9-4C61-8938-FE2B5F3363B0}" srcOrd="1" destOrd="0" presId="urn:microsoft.com/office/officeart/2005/8/layout/lProcess2"/>
    <dgm:cxn modelId="{D074C625-2BBE-493A-9E9F-37FF3105DEAA}" type="presParOf" srcId="{D1B34995-DE49-4C99-85CF-234D3055AE99}" destId="{C2A4E188-8F3F-4EAF-90E7-7147BEBA5C65}" srcOrd="2" destOrd="0" presId="urn:microsoft.com/office/officeart/2005/8/layout/lProcess2"/>
    <dgm:cxn modelId="{6B4999ED-1F9E-4FEF-95AB-7764FC3A0E5A}" type="presParOf" srcId="{D1B34995-DE49-4C99-85CF-234D3055AE99}" destId="{C9007F8D-923C-4601-A11E-E26CF0353178}" srcOrd="3" destOrd="0" presId="urn:microsoft.com/office/officeart/2005/8/layout/lProcess2"/>
    <dgm:cxn modelId="{CF1BD9E0-2F8B-4D84-B3D8-0DEF2DACED26}" type="presParOf" srcId="{D1B34995-DE49-4C99-85CF-234D3055AE99}" destId="{746B28F3-DB28-4ED3-884F-F528AE0DE750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A5CC7F-363F-4D5A-B3CC-E18A101672EF}" type="doc">
      <dgm:prSet loTypeId="urn:microsoft.com/office/officeart/2005/8/layout/target1" loCatId="relationship" qsTypeId="urn:microsoft.com/office/officeart/2005/8/quickstyle/simple5" qsCatId="simple" csTypeId="urn:microsoft.com/office/officeart/2005/8/colors/colorful4" csCatId="colorful" phldr="1"/>
      <dgm:spPr/>
    </dgm:pt>
    <dgm:pt modelId="{78C9AB68-97AF-4E6B-917B-42738E5929C7}">
      <dgm:prSet/>
      <dgm:spPr/>
      <dgm:t>
        <a:bodyPr/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 smtClean="0">
              <a:ln/>
              <a:effectLst/>
              <a:latin typeface="Times New Roman" pitchFamily="18" charset="0"/>
            </a:rPr>
            <a:t>İç Çevre</a:t>
          </a:r>
          <a:endParaRPr kumimoji="0" lang="en-US" b="0" i="0" u="none" strike="noStrike" cap="none" normalizeH="0" baseline="0" dirty="0" smtClean="0">
            <a:ln/>
            <a:effectLst/>
            <a:latin typeface="Times New Roman" pitchFamily="18" charset="0"/>
          </a:endParaRPr>
        </a:p>
      </dgm:t>
    </dgm:pt>
    <dgm:pt modelId="{6C733B87-E0DF-4358-AAB2-53E93E5B506B}" type="parTrans" cxnId="{EDE9D995-AB6A-40A9-8D01-767C30880439}">
      <dgm:prSet/>
      <dgm:spPr/>
      <dgm:t>
        <a:bodyPr/>
        <a:lstStyle/>
        <a:p>
          <a:endParaRPr lang="tr-TR"/>
        </a:p>
      </dgm:t>
    </dgm:pt>
    <dgm:pt modelId="{50C11BEF-53EC-4D70-9986-777C86CD0A6E}" type="sibTrans" cxnId="{EDE9D995-AB6A-40A9-8D01-767C30880439}">
      <dgm:prSet/>
      <dgm:spPr/>
      <dgm:t>
        <a:bodyPr/>
        <a:lstStyle/>
        <a:p>
          <a:endParaRPr lang="tr-TR"/>
        </a:p>
      </dgm:t>
    </dgm:pt>
    <dgm:pt modelId="{6F39A6CD-DD83-486A-A9D0-1E1E3A4ABFC0}">
      <dgm:prSet/>
      <dgm:spPr/>
      <dgm:t>
        <a:bodyPr/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 smtClean="0">
              <a:ln/>
              <a:effectLst/>
              <a:latin typeface="Times New Roman" pitchFamily="18" charset="0"/>
            </a:rPr>
            <a:t>Mikro Çevre</a:t>
          </a:r>
          <a:endParaRPr kumimoji="0" lang="en-US" b="0" i="0" u="none" strike="noStrike" cap="none" normalizeH="0" baseline="0" dirty="0" smtClean="0">
            <a:ln/>
            <a:effectLst/>
            <a:latin typeface="Times New Roman" pitchFamily="18" charset="0"/>
          </a:endParaRPr>
        </a:p>
      </dgm:t>
    </dgm:pt>
    <dgm:pt modelId="{67A50F60-BB59-454F-BD71-D6264FD07B77}" type="parTrans" cxnId="{071BC772-F0EB-4D72-97EA-2820A2C36823}">
      <dgm:prSet/>
      <dgm:spPr/>
      <dgm:t>
        <a:bodyPr/>
        <a:lstStyle/>
        <a:p>
          <a:endParaRPr lang="tr-TR"/>
        </a:p>
      </dgm:t>
    </dgm:pt>
    <dgm:pt modelId="{B913C025-6958-4F2D-86CD-A42C020D3CA1}" type="sibTrans" cxnId="{071BC772-F0EB-4D72-97EA-2820A2C36823}">
      <dgm:prSet/>
      <dgm:spPr/>
      <dgm:t>
        <a:bodyPr/>
        <a:lstStyle/>
        <a:p>
          <a:endParaRPr lang="tr-TR"/>
        </a:p>
      </dgm:t>
    </dgm:pt>
    <dgm:pt modelId="{E33C7893-18F4-4F7F-BCB0-8D2D2F5610B5}">
      <dgm:prSet/>
      <dgm:spPr/>
      <dgm:t>
        <a:bodyPr/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 smtClean="0">
              <a:ln/>
              <a:effectLst/>
              <a:latin typeface="Times New Roman" pitchFamily="18" charset="0"/>
            </a:rPr>
            <a:t>Makro Çevre</a:t>
          </a:r>
          <a:endParaRPr kumimoji="0" lang="en-US" b="0" i="0" u="none" strike="noStrike" cap="none" normalizeH="0" baseline="0" dirty="0" smtClean="0">
            <a:ln/>
            <a:effectLst/>
            <a:latin typeface="Times New Roman" pitchFamily="18" charset="0"/>
          </a:endParaRPr>
        </a:p>
      </dgm:t>
    </dgm:pt>
    <dgm:pt modelId="{724443B1-BEDD-4422-AE38-D385A0CCF12E}" type="parTrans" cxnId="{7282DDCA-E334-42E0-BADB-00D7733F0AC2}">
      <dgm:prSet/>
      <dgm:spPr/>
      <dgm:t>
        <a:bodyPr/>
        <a:lstStyle/>
        <a:p>
          <a:endParaRPr lang="tr-TR"/>
        </a:p>
      </dgm:t>
    </dgm:pt>
    <dgm:pt modelId="{B75AB187-F2D9-40BB-B9EE-707B568F806E}" type="sibTrans" cxnId="{7282DDCA-E334-42E0-BADB-00D7733F0AC2}">
      <dgm:prSet/>
      <dgm:spPr/>
      <dgm:t>
        <a:bodyPr/>
        <a:lstStyle/>
        <a:p>
          <a:endParaRPr lang="tr-TR"/>
        </a:p>
      </dgm:t>
    </dgm:pt>
    <dgm:pt modelId="{64ACB21E-031D-47F0-A1DF-9F6F42E36DEB}">
      <dgm:prSet/>
      <dgm:spPr/>
      <dgm:t>
        <a:bodyPr/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 smtClean="0">
              <a:ln/>
              <a:effectLst/>
              <a:latin typeface="Times New Roman" pitchFamily="18" charset="0"/>
            </a:rPr>
            <a:t>Uluslararası Çevre</a:t>
          </a:r>
          <a:endParaRPr kumimoji="0" lang="en-US" b="0" i="0" u="none" strike="noStrike" cap="none" normalizeH="0" baseline="0" dirty="0" smtClean="0">
            <a:ln/>
            <a:effectLst/>
            <a:latin typeface="Times New Roman" pitchFamily="18" charset="0"/>
          </a:endParaRPr>
        </a:p>
      </dgm:t>
    </dgm:pt>
    <dgm:pt modelId="{24FAF84E-5695-42E4-9D0A-BA35DC871F65}" type="parTrans" cxnId="{1AF5887D-89D8-465C-A879-CEEE15AE424F}">
      <dgm:prSet/>
      <dgm:spPr/>
      <dgm:t>
        <a:bodyPr/>
        <a:lstStyle/>
        <a:p>
          <a:endParaRPr lang="tr-TR"/>
        </a:p>
      </dgm:t>
    </dgm:pt>
    <dgm:pt modelId="{04C471B7-6EE6-48D2-9AED-2A179457E4E8}" type="sibTrans" cxnId="{1AF5887D-89D8-465C-A879-CEEE15AE424F}">
      <dgm:prSet/>
      <dgm:spPr/>
      <dgm:t>
        <a:bodyPr/>
        <a:lstStyle/>
        <a:p>
          <a:endParaRPr lang="tr-TR"/>
        </a:p>
      </dgm:t>
    </dgm:pt>
    <dgm:pt modelId="{77439692-471D-4F18-917C-0D4C5ED119F3}" type="pres">
      <dgm:prSet presAssocID="{0CA5CC7F-363F-4D5A-B3CC-E18A101672EF}" presName="composite" presStyleCnt="0">
        <dgm:presLayoutVars>
          <dgm:chMax val="5"/>
          <dgm:dir/>
          <dgm:resizeHandles val="exact"/>
        </dgm:presLayoutVars>
      </dgm:prSet>
      <dgm:spPr/>
    </dgm:pt>
    <dgm:pt modelId="{DFD937E6-DC58-4575-8DB6-7D56EFE1F438}" type="pres">
      <dgm:prSet presAssocID="{78C9AB68-97AF-4E6B-917B-42738E5929C7}" presName="circle1" presStyleLbl="lnNode1" presStyleIdx="0" presStyleCnt="4"/>
      <dgm:spPr/>
    </dgm:pt>
    <dgm:pt modelId="{59EB805F-AC22-490B-8307-68E513BD23D0}" type="pres">
      <dgm:prSet presAssocID="{78C9AB68-97AF-4E6B-917B-42738E5929C7}" presName="text1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190D75A-FEB7-4215-ADE2-FE26DD3D769F}" type="pres">
      <dgm:prSet presAssocID="{78C9AB68-97AF-4E6B-917B-42738E5929C7}" presName="line1" presStyleLbl="callout" presStyleIdx="0" presStyleCnt="8"/>
      <dgm:spPr/>
    </dgm:pt>
    <dgm:pt modelId="{96F96EC1-598A-44D8-9C90-9604CB834D52}" type="pres">
      <dgm:prSet presAssocID="{78C9AB68-97AF-4E6B-917B-42738E5929C7}" presName="d1" presStyleLbl="callout" presStyleIdx="1" presStyleCnt="8"/>
      <dgm:spPr/>
    </dgm:pt>
    <dgm:pt modelId="{E349D5CA-E731-4F9A-919B-6D077D1EFB3B}" type="pres">
      <dgm:prSet presAssocID="{6F39A6CD-DD83-486A-A9D0-1E1E3A4ABFC0}" presName="circle2" presStyleLbl="lnNode1" presStyleIdx="1" presStyleCnt="4"/>
      <dgm:spPr/>
    </dgm:pt>
    <dgm:pt modelId="{04D5AE52-F394-4694-96B8-C93445E0DE50}" type="pres">
      <dgm:prSet presAssocID="{6F39A6CD-DD83-486A-A9D0-1E1E3A4ABFC0}" presName="text2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9EB4BC2-9EDA-47E8-B9F8-0C25AFDCEA09}" type="pres">
      <dgm:prSet presAssocID="{6F39A6CD-DD83-486A-A9D0-1E1E3A4ABFC0}" presName="line2" presStyleLbl="callout" presStyleIdx="2" presStyleCnt="8"/>
      <dgm:spPr/>
    </dgm:pt>
    <dgm:pt modelId="{DC359D0A-824D-478F-B753-0BCF2A872104}" type="pres">
      <dgm:prSet presAssocID="{6F39A6CD-DD83-486A-A9D0-1E1E3A4ABFC0}" presName="d2" presStyleLbl="callout" presStyleIdx="3" presStyleCnt="8"/>
      <dgm:spPr/>
    </dgm:pt>
    <dgm:pt modelId="{76406843-8B88-4FD8-AD6D-58AB92EFBAD1}" type="pres">
      <dgm:prSet presAssocID="{E33C7893-18F4-4F7F-BCB0-8D2D2F5610B5}" presName="circle3" presStyleLbl="lnNode1" presStyleIdx="2" presStyleCnt="4" custLinFactNeighborX="-1342" custLinFactNeighborY="-1395"/>
      <dgm:spPr/>
    </dgm:pt>
    <dgm:pt modelId="{5FC7F42E-75AF-4017-AFFB-2F8911BC4E24}" type="pres">
      <dgm:prSet presAssocID="{E33C7893-18F4-4F7F-BCB0-8D2D2F5610B5}" presName="text3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F1198EA-AE2C-4937-BD7C-4DD812253F48}" type="pres">
      <dgm:prSet presAssocID="{E33C7893-18F4-4F7F-BCB0-8D2D2F5610B5}" presName="line3" presStyleLbl="callout" presStyleIdx="4" presStyleCnt="8"/>
      <dgm:spPr/>
    </dgm:pt>
    <dgm:pt modelId="{03B90EDD-A29A-4741-8BE2-59D093B8A5C8}" type="pres">
      <dgm:prSet presAssocID="{E33C7893-18F4-4F7F-BCB0-8D2D2F5610B5}" presName="d3" presStyleLbl="callout" presStyleIdx="5" presStyleCnt="8"/>
      <dgm:spPr/>
    </dgm:pt>
    <dgm:pt modelId="{BE6BA701-5939-4684-8F8D-A206093C3DDF}" type="pres">
      <dgm:prSet presAssocID="{64ACB21E-031D-47F0-A1DF-9F6F42E36DEB}" presName="circle4" presStyleLbl="lnNode1" presStyleIdx="3" presStyleCnt="4" custAng="0" custScaleY="99848"/>
      <dgm:spPr/>
    </dgm:pt>
    <dgm:pt modelId="{39F5C2CB-5BD6-4D16-9E70-0859D89B90CC}" type="pres">
      <dgm:prSet presAssocID="{64ACB21E-031D-47F0-A1DF-9F6F42E36DEB}" presName="text4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A4B8640-0641-4365-A99F-4E2C5399D36C}" type="pres">
      <dgm:prSet presAssocID="{64ACB21E-031D-47F0-A1DF-9F6F42E36DEB}" presName="line4" presStyleLbl="callout" presStyleIdx="6" presStyleCnt="8"/>
      <dgm:spPr/>
    </dgm:pt>
    <dgm:pt modelId="{DBCE7CD7-4BBC-4BEA-BA6B-2E3DD5BE43F3}" type="pres">
      <dgm:prSet presAssocID="{64ACB21E-031D-47F0-A1DF-9F6F42E36DEB}" presName="d4" presStyleLbl="callout" presStyleIdx="7" presStyleCnt="8"/>
      <dgm:spPr/>
    </dgm:pt>
  </dgm:ptLst>
  <dgm:cxnLst>
    <dgm:cxn modelId="{9449EFDA-9101-40DE-8C47-D9E60757B895}" type="presOf" srcId="{64ACB21E-031D-47F0-A1DF-9F6F42E36DEB}" destId="{39F5C2CB-5BD6-4D16-9E70-0859D89B90CC}" srcOrd="0" destOrd="0" presId="urn:microsoft.com/office/officeart/2005/8/layout/target1"/>
    <dgm:cxn modelId="{0E418EBE-48DC-4B5C-8816-D5341BA3B159}" type="presOf" srcId="{6F39A6CD-DD83-486A-A9D0-1E1E3A4ABFC0}" destId="{04D5AE52-F394-4694-96B8-C93445E0DE50}" srcOrd="0" destOrd="0" presId="urn:microsoft.com/office/officeart/2005/8/layout/target1"/>
    <dgm:cxn modelId="{2BD4FE92-AD50-4230-BB29-AF025184F3EC}" type="presOf" srcId="{78C9AB68-97AF-4E6B-917B-42738E5929C7}" destId="{59EB805F-AC22-490B-8307-68E513BD23D0}" srcOrd="0" destOrd="0" presId="urn:microsoft.com/office/officeart/2005/8/layout/target1"/>
    <dgm:cxn modelId="{7282DDCA-E334-42E0-BADB-00D7733F0AC2}" srcId="{0CA5CC7F-363F-4D5A-B3CC-E18A101672EF}" destId="{E33C7893-18F4-4F7F-BCB0-8D2D2F5610B5}" srcOrd="2" destOrd="0" parTransId="{724443B1-BEDD-4422-AE38-D385A0CCF12E}" sibTransId="{B75AB187-F2D9-40BB-B9EE-707B568F806E}"/>
    <dgm:cxn modelId="{7AEF7AEB-3A26-435C-9104-19C69F90CA0B}" type="presOf" srcId="{E33C7893-18F4-4F7F-BCB0-8D2D2F5610B5}" destId="{5FC7F42E-75AF-4017-AFFB-2F8911BC4E24}" srcOrd="0" destOrd="0" presId="urn:microsoft.com/office/officeart/2005/8/layout/target1"/>
    <dgm:cxn modelId="{4066335D-4C60-4ADF-BA11-0A97AD7525FC}" type="presOf" srcId="{0CA5CC7F-363F-4D5A-B3CC-E18A101672EF}" destId="{77439692-471D-4F18-917C-0D4C5ED119F3}" srcOrd="0" destOrd="0" presId="urn:microsoft.com/office/officeart/2005/8/layout/target1"/>
    <dgm:cxn modelId="{1AF5887D-89D8-465C-A879-CEEE15AE424F}" srcId="{0CA5CC7F-363F-4D5A-B3CC-E18A101672EF}" destId="{64ACB21E-031D-47F0-A1DF-9F6F42E36DEB}" srcOrd="3" destOrd="0" parTransId="{24FAF84E-5695-42E4-9D0A-BA35DC871F65}" sibTransId="{04C471B7-6EE6-48D2-9AED-2A179457E4E8}"/>
    <dgm:cxn modelId="{071BC772-F0EB-4D72-97EA-2820A2C36823}" srcId="{0CA5CC7F-363F-4D5A-B3CC-E18A101672EF}" destId="{6F39A6CD-DD83-486A-A9D0-1E1E3A4ABFC0}" srcOrd="1" destOrd="0" parTransId="{67A50F60-BB59-454F-BD71-D6264FD07B77}" sibTransId="{B913C025-6958-4F2D-86CD-A42C020D3CA1}"/>
    <dgm:cxn modelId="{EDE9D995-AB6A-40A9-8D01-767C30880439}" srcId="{0CA5CC7F-363F-4D5A-B3CC-E18A101672EF}" destId="{78C9AB68-97AF-4E6B-917B-42738E5929C7}" srcOrd="0" destOrd="0" parTransId="{6C733B87-E0DF-4358-AAB2-53E93E5B506B}" sibTransId="{50C11BEF-53EC-4D70-9986-777C86CD0A6E}"/>
    <dgm:cxn modelId="{AA96A9BF-D0A5-440F-8F6B-85592A41A1A3}" type="presParOf" srcId="{77439692-471D-4F18-917C-0D4C5ED119F3}" destId="{DFD937E6-DC58-4575-8DB6-7D56EFE1F438}" srcOrd="0" destOrd="0" presId="urn:microsoft.com/office/officeart/2005/8/layout/target1"/>
    <dgm:cxn modelId="{AA0EE3FD-8C67-47A2-9740-114D30AF7E5D}" type="presParOf" srcId="{77439692-471D-4F18-917C-0D4C5ED119F3}" destId="{59EB805F-AC22-490B-8307-68E513BD23D0}" srcOrd="1" destOrd="0" presId="urn:microsoft.com/office/officeart/2005/8/layout/target1"/>
    <dgm:cxn modelId="{F1B7106B-A158-41E2-AF3D-2A62816AC9EC}" type="presParOf" srcId="{77439692-471D-4F18-917C-0D4C5ED119F3}" destId="{4190D75A-FEB7-4215-ADE2-FE26DD3D769F}" srcOrd="2" destOrd="0" presId="urn:microsoft.com/office/officeart/2005/8/layout/target1"/>
    <dgm:cxn modelId="{FE756841-E43F-4A0B-B3B0-46C063423D6E}" type="presParOf" srcId="{77439692-471D-4F18-917C-0D4C5ED119F3}" destId="{96F96EC1-598A-44D8-9C90-9604CB834D52}" srcOrd="3" destOrd="0" presId="urn:microsoft.com/office/officeart/2005/8/layout/target1"/>
    <dgm:cxn modelId="{748AC726-161A-4934-BC6D-AA51501016D1}" type="presParOf" srcId="{77439692-471D-4F18-917C-0D4C5ED119F3}" destId="{E349D5CA-E731-4F9A-919B-6D077D1EFB3B}" srcOrd="4" destOrd="0" presId="urn:microsoft.com/office/officeart/2005/8/layout/target1"/>
    <dgm:cxn modelId="{14922B60-B0E1-42AB-81E3-5CD800895642}" type="presParOf" srcId="{77439692-471D-4F18-917C-0D4C5ED119F3}" destId="{04D5AE52-F394-4694-96B8-C93445E0DE50}" srcOrd="5" destOrd="0" presId="urn:microsoft.com/office/officeart/2005/8/layout/target1"/>
    <dgm:cxn modelId="{B8CA10F2-D67E-4295-BDCC-5F1182D3B488}" type="presParOf" srcId="{77439692-471D-4F18-917C-0D4C5ED119F3}" destId="{E9EB4BC2-9EDA-47E8-B9F8-0C25AFDCEA09}" srcOrd="6" destOrd="0" presId="urn:microsoft.com/office/officeart/2005/8/layout/target1"/>
    <dgm:cxn modelId="{40E5D5EE-A4DE-4819-8795-BA0DD4AD5123}" type="presParOf" srcId="{77439692-471D-4F18-917C-0D4C5ED119F3}" destId="{DC359D0A-824D-478F-B753-0BCF2A872104}" srcOrd="7" destOrd="0" presId="urn:microsoft.com/office/officeart/2005/8/layout/target1"/>
    <dgm:cxn modelId="{FF69F18B-7618-4268-BA31-ABFBEEE6F642}" type="presParOf" srcId="{77439692-471D-4F18-917C-0D4C5ED119F3}" destId="{76406843-8B88-4FD8-AD6D-58AB92EFBAD1}" srcOrd="8" destOrd="0" presId="urn:microsoft.com/office/officeart/2005/8/layout/target1"/>
    <dgm:cxn modelId="{21FC988A-1B8E-474A-AA44-9640C29A94D6}" type="presParOf" srcId="{77439692-471D-4F18-917C-0D4C5ED119F3}" destId="{5FC7F42E-75AF-4017-AFFB-2F8911BC4E24}" srcOrd="9" destOrd="0" presId="urn:microsoft.com/office/officeart/2005/8/layout/target1"/>
    <dgm:cxn modelId="{8E27D0E6-3E8D-4AF3-824A-41B010FF4926}" type="presParOf" srcId="{77439692-471D-4F18-917C-0D4C5ED119F3}" destId="{AF1198EA-AE2C-4937-BD7C-4DD812253F48}" srcOrd="10" destOrd="0" presId="urn:microsoft.com/office/officeart/2005/8/layout/target1"/>
    <dgm:cxn modelId="{D1BFD8D3-7739-4356-A602-512908ED64FB}" type="presParOf" srcId="{77439692-471D-4F18-917C-0D4C5ED119F3}" destId="{03B90EDD-A29A-4741-8BE2-59D093B8A5C8}" srcOrd="11" destOrd="0" presId="urn:microsoft.com/office/officeart/2005/8/layout/target1"/>
    <dgm:cxn modelId="{D528D760-15F2-4083-B9E7-A82F0BF340DD}" type="presParOf" srcId="{77439692-471D-4F18-917C-0D4C5ED119F3}" destId="{BE6BA701-5939-4684-8F8D-A206093C3DDF}" srcOrd="12" destOrd="0" presId="urn:microsoft.com/office/officeart/2005/8/layout/target1"/>
    <dgm:cxn modelId="{04010933-F5C3-4485-AB7A-BE5AF16401F6}" type="presParOf" srcId="{77439692-471D-4F18-917C-0D4C5ED119F3}" destId="{39F5C2CB-5BD6-4D16-9E70-0859D89B90CC}" srcOrd="13" destOrd="0" presId="urn:microsoft.com/office/officeart/2005/8/layout/target1"/>
    <dgm:cxn modelId="{5E21176E-4674-4B87-89F0-A13622CC7CB7}" type="presParOf" srcId="{77439692-471D-4F18-917C-0D4C5ED119F3}" destId="{4A4B8640-0641-4365-A99F-4E2C5399D36C}" srcOrd="14" destOrd="0" presId="urn:microsoft.com/office/officeart/2005/8/layout/target1"/>
    <dgm:cxn modelId="{49AD43A3-A185-45BB-B2FE-54DE3E28366A}" type="presParOf" srcId="{77439692-471D-4F18-917C-0D4C5ED119F3}" destId="{DBCE7CD7-4BBC-4BEA-BA6B-2E3DD5BE43F3}" srcOrd="15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B906C0A-CEE7-4613-AE2B-34EDED05A2A6}" type="doc">
      <dgm:prSet loTypeId="urn:microsoft.com/office/officeart/2005/8/layout/radial5" loCatId="relationship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5EC33F0C-FDBC-411A-8322-BC6B0039E31D}">
      <dgm:prSet phldrT="[Metin]"/>
      <dgm:spPr/>
      <dgm:t>
        <a:bodyPr/>
        <a:lstStyle/>
        <a:p>
          <a:r>
            <a:rPr lang="tr-TR" dirty="0" smtClean="0"/>
            <a:t>İşletme</a:t>
          </a:r>
          <a:endParaRPr lang="tr-TR" dirty="0"/>
        </a:p>
      </dgm:t>
    </dgm:pt>
    <dgm:pt modelId="{C3D0B230-483A-4D9F-9189-FF58566B1A4A}" type="parTrans" cxnId="{032E879F-58F7-40AF-85A8-621D50586D8D}">
      <dgm:prSet/>
      <dgm:spPr/>
      <dgm:t>
        <a:bodyPr/>
        <a:lstStyle/>
        <a:p>
          <a:endParaRPr lang="tr-TR"/>
        </a:p>
      </dgm:t>
    </dgm:pt>
    <dgm:pt modelId="{CBCBBD89-33B2-4699-8E3E-36E59D9B909A}" type="sibTrans" cxnId="{032E879F-58F7-40AF-85A8-621D50586D8D}">
      <dgm:prSet/>
      <dgm:spPr/>
      <dgm:t>
        <a:bodyPr/>
        <a:lstStyle/>
        <a:p>
          <a:endParaRPr lang="tr-TR"/>
        </a:p>
      </dgm:t>
    </dgm:pt>
    <dgm:pt modelId="{C6BFF192-3AC9-4BC4-BFC3-5C5245FECBDA}">
      <dgm:prSet phldrT="[Metin]"/>
      <dgm:spPr/>
      <dgm:t>
        <a:bodyPr/>
        <a:lstStyle/>
        <a:p>
          <a:r>
            <a:rPr lang="tr-TR" dirty="0" smtClean="0"/>
            <a:t>Ekonomik Çevre</a:t>
          </a:r>
          <a:endParaRPr lang="tr-TR" dirty="0"/>
        </a:p>
      </dgm:t>
    </dgm:pt>
    <dgm:pt modelId="{BCE3B944-8A22-43DA-933A-9D6BEC335AE2}" type="parTrans" cxnId="{5160B1EA-9023-4ACD-A99E-EC8921CF00B6}">
      <dgm:prSet/>
      <dgm:spPr/>
      <dgm:t>
        <a:bodyPr/>
        <a:lstStyle/>
        <a:p>
          <a:endParaRPr lang="tr-TR"/>
        </a:p>
      </dgm:t>
    </dgm:pt>
    <dgm:pt modelId="{B068443E-BA74-41BB-A2F8-12B865EE1D3D}" type="sibTrans" cxnId="{5160B1EA-9023-4ACD-A99E-EC8921CF00B6}">
      <dgm:prSet/>
      <dgm:spPr/>
      <dgm:t>
        <a:bodyPr/>
        <a:lstStyle/>
        <a:p>
          <a:endParaRPr lang="tr-TR"/>
        </a:p>
      </dgm:t>
    </dgm:pt>
    <dgm:pt modelId="{229C8F1C-38ED-4AAB-A141-40F268CAD677}">
      <dgm:prSet phldrT="[Metin]"/>
      <dgm:spPr/>
      <dgm:t>
        <a:bodyPr/>
        <a:lstStyle/>
        <a:p>
          <a:r>
            <a:rPr lang="tr-TR" dirty="0" smtClean="0"/>
            <a:t>Politik Çevre</a:t>
          </a:r>
          <a:endParaRPr lang="tr-TR" dirty="0"/>
        </a:p>
      </dgm:t>
    </dgm:pt>
    <dgm:pt modelId="{11AC5545-854C-4A43-B2D3-7AD907379F7B}" type="parTrans" cxnId="{3B6BA851-F3BC-4770-B6B5-29CF7679FC19}">
      <dgm:prSet/>
      <dgm:spPr/>
      <dgm:t>
        <a:bodyPr/>
        <a:lstStyle/>
        <a:p>
          <a:endParaRPr lang="tr-TR"/>
        </a:p>
      </dgm:t>
    </dgm:pt>
    <dgm:pt modelId="{8B1D7416-9481-40EF-8215-6B552E9A3C83}" type="sibTrans" cxnId="{3B6BA851-F3BC-4770-B6B5-29CF7679FC19}">
      <dgm:prSet/>
      <dgm:spPr/>
      <dgm:t>
        <a:bodyPr/>
        <a:lstStyle/>
        <a:p>
          <a:endParaRPr lang="tr-TR"/>
        </a:p>
      </dgm:t>
    </dgm:pt>
    <dgm:pt modelId="{E0002569-49DA-40C6-996E-122CE68C89E4}">
      <dgm:prSet phldrT="[Metin]"/>
      <dgm:spPr/>
      <dgm:t>
        <a:bodyPr/>
        <a:lstStyle/>
        <a:p>
          <a:r>
            <a:rPr lang="tr-TR" dirty="0" smtClean="0"/>
            <a:t>Teknolojik Çevre</a:t>
          </a:r>
          <a:endParaRPr lang="tr-TR" dirty="0"/>
        </a:p>
      </dgm:t>
    </dgm:pt>
    <dgm:pt modelId="{082EA2CB-AB96-4705-A599-09DDE715E15C}" type="parTrans" cxnId="{5440948A-E194-4E9B-870C-CB492C943BF9}">
      <dgm:prSet/>
      <dgm:spPr/>
      <dgm:t>
        <a:bodyPr/>
        <a:lstStyle/>
        <a:p>
          <a:endParaRPr lang="tr-TR"/>
        </a:p>
      </dgm:t>
    </dgm:pt>
    <dgm:pt modelId="{310A0273-6C1C-4BD3-A9EF-A950DC25180A}" type="sibTrans" cxnId="{5440948A-E194-4E9B-870C-CB492C943BF9}">
      <dgm:prSet/>
      <dgm:spPr/>
      <dgm:t>
        <a:bodyPr/>
        <a:lstStyle/>
        <a:p>
          <a:endParaRPr lang="tr-TR"/>
        </a:p>
      </dgm:t>
    </dgm:pt>
    <dgm:pt modelId="{3348F0A2-F0FC-4796-86B3-5370AA2F1299}">
      <dgm:prSet phldrT="[Metin]"/>
      <dgm:spPr/>
      <dgm:t>
        <a:bodyPr/>
        <a:lstStyle/>
        <a:p>
          <a:r>
            <a:rPr lang="tr-TR" dirty="0" smtClean="0"/>
            <a:t>Sosyal Çevre</a:t>
          </a:r>
          <a:endParaRPr lang="tr-TR" dirty="0"/>
        </a:p>
      </dgm:t>
    </dgm:pt>
    <dgm:pt modelId="{C192126C-3B0B-456A-89F3-266C9F0F0EC5}" type="parTrans" cxnId="{5159034A-F4CC-4561-AE84-B57F14BD7FB4}">
      <dgm:prSet/>
      <dgm:spPr/>
      <dgm:t>
        <a:bodyPr/>
        <a:lstStyle/>
        <a:p>
          <a:endParaRPr lang="tr-TR"/>
        </a:p>
      </dgm:t>
    </dgm:pt>
    <dgm:pt modelId="{885F6340-479C-455C-BC2B-0C4EBE9CFDAF}" type="sibTrans" cxnId="{5159034A-F4CC-4561-AE84-B57F14BD7FB4}">
      <dgm:prSet/>
      <dgm:spPr/>
      <dgm:t>
        <a:bodyPr/>
        <a:lstStyle/>
        <a:p>
          <a:endParaRPr lang="tr-TR"/>
        </a:p>
      </dgm:t>
    </dgm:pt>
    <dgm:pt modelId="{91EEE6E7-5D51-4241-A61B-058DAC795A0F}">
      <dgm:prSet/>
      <dgm:spPr/>
      <dgm:t>
        <a:bodyPr/>
        <a:lstStyle/>
        <a:p>
          <a:r>
            <a:rPr lang="tr-TR" dirty="0" smtClean="0"/>
            <a:t>Yasal Çevre</a:t>
          </a:r>
          <a:endParaRPr lang="tr-TR" dirty="0"/>
        </a:p>
      </dgm:t>
    </dgm:pt>
    <dgm:pt modelId="{ACF29143-CCD1-4FD5-AC04-B43B3378D251}" type="parTrans" cxnId="{118092EB-E899-4F3D-9DEB-751CF84408DD}">
      <dgm:prSet/>
      <dgm:spPr/>
      <dgm:t>
        <a:bodyPr/>
        <a:lstStyle/>
        <a:p>
          <a:endParaRPr lang="tr-TR"/>
        </a:p>
      </dgm:t>
    </dgm:pt>
    <dgm:pt modelId="{3385E15B-9D16-4A37-B6EA-5F14CC18F54B}" type="sibTrans" cxnId="{118092EB-E899-4F3D-9DEB-751CF84408DD}">
      <dgm:prSet/>
      <dgm:spPr/>
      <dgm:t>
        <a:bodyPr/>
        <a:lstStyle/>
        <a:p>
          <a:endParaRPr lang="tr-TR"/>
        </a:p>
      </dgm:t>
    </dgm:pt>
    <dgm:pt modelId="{C17E17C4-3FE4-4BDD-8FC4-4DF46DA7B328}">
      <dgm:prSet/>
      <dgm:spPr/>
      <dgm:t>
        <a:bodyPr/>
        <a:lstStyle/>
        <a:p>
          <a:r>
            <a:rPr lang="tr-TR" dirty="0" smtClean="0"/>
            <a:t>Doğal Çevre</a:t>
          </a:r>
          <a:endParaRPr lang="tr-TR" dirty="0"/>
        </a:p>
      </dgm:t>
    </dgm:pt>
    <dgm:pt modelId="{D1B332C4-BA71-4A52-9766-78A4E55EBC65}" type="parTrans" cxnId="{19CBC934-D7DC-4523-82C3-5F509AED12A2}">
      <dgm:prSet/>
      <dgm:spPr/>
      <dgm:t>
        <a:bodyPr/>
        <a:lstStyle/>
        <a:p>
          <a:endParaRPr lang="tr-TR"/>
        </a:p>
      </dgm:t>
    </dgm:pt>
    <dgm:pt modelId="{1745DFE5-C0B0-43D5-9E94-CF1A4260A0E4}" type="sibTrans" cxnId="{19CBC934-D7DC-4523-82C3-5F509AED12A2}">
      <dgm:prSet/>
      <dgm:spPr/>
      <dgm:t>
        <a:bodyPr/>
        <a:lstStyle/>
        <a:p>
          <a:endParaRPr lang="tr-TR"/>
        </a:p>
      </dgm:t>
    </dgm:pt>
    <dgm:pt modelId="{441D9020-40CD-45B7-ACEF-022CB040F06C}" type="pres">
      <dgm:prSet presAssocID="{FB906C0A-CEE7-4613-AE2B-34EDED05A2A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6DCA403-75F9-491A-BFA8-AE247AF4149B}" type="pres">
      <dgm:prSet presAssocID="{5EC33F0C-FDBC-411A-8322-BC6B0039E31D}" presName="centerShape" presStyleLbl="node0" presStyleIdx="0" presStyleCnt="1"/>
      <dgm:spPr/>
      <dgm:t>
        <a:bodyPr/>
        <a:lstStyle/>
        <a:p>
          <a:endParaRPr lang="tr-TR"/>
        </a:p>
      </dgm:t>
    </dgm:pt>
    <dgm:pt modelId="{82DA5636-6F3F-41BF-ABB6-8CE16AA6500F}" type="pres">
      <dgm:prSet presAssocID="{BCE3B944-8A22-43DA-933A-9D6BEC335AE2}" presName="parTrans" presStyleLbl="sibTrans2D1" presStyleIdx="0" presStyleCnt="6"/>
      <dgm:spPr/>
      <dgm:t>
        <a:bodyPr/>
        <a:lstStyle/>
        <a:p>
          <a:endParaRPr lang="tr-TR"/>
        </a:p>
      </dgm:t>
    </dgm:pt>
    <dgm:pt modelId="{EDE7C381-333A-4D7E-B9DB-E1F6270B2A67}" type="pres">
      <dgm:prSet presAssocID="{BCE3B944-8A22-43DA-933A-9D6BEC335AE2}" presName="connectorText" presStyleLbl="sibTrans2D1" presStyleIdx="0" presStyleCnt="6"/>
      <dgm:spPr/>
      <dgm:t>
        <a:bodyPr/>
        <a:lstStyle/>
        <a:p>
          <a:endParaRPr lang="tr-TR"/>
        </a:p>
      </dgm:t>
    </dgm:pt>
    <dgm:pt modelId="{B9D14B6E-5A35-4581-9F5A-3F7B323530EC}" type="pres">
      <dgm:prSet presAssocID="{C6BFF192-3AC9-4BC4-BFC3-5C5245FECBDA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25763FC-FA2A-4BA5-B05A-F658505E98C8}" type="pres">
      <dgm:prSet presAssocID="{11AC5545-854C-4A43-B2D3-7AD907379F7B}" presName="parTrans" presStyleLbl="sibTrans2D1" presStyleIdx="1" presStyleCnt="6"/>
      <dgm:spPr/>
      <dgm:t>
        <a:bodyPr/>
        <a:lstStyle/>
        <a:p>
          <a:endParaRPr lang="tr-TR"/>
        </a:p>
      </dgm:t>
    </dgm:pt>
    <dgm:pt modelId="{CDED9CCA-0D8F-40DC-A7AC-5866465B2266}" type="pres">
      <dgm:prSet presAssocID="{11AC5545-854C-4A43-B2D3-7AD907379F7B}" presName="connectorText" presStyleLbl="sibTrans2D1" presStyleIdx="1" presStyleCnt="6"/>
      <dgm:spPr/>
      <dgm:t>
        <a:bodyPr/>
        <a:lstStyle/>
        <a:p>
          <a:endParaRPr lang="tr-TR"/>
        </a:p>
      </dgm:t>
    </dgm:pt>
    <dgm:pt modelId="{0F4ED38B-3356-49FA-9D5F-A5E5A1A5702B}" type="pres">
      <dgm:prSet presAssocID="{229C8F1C-38ED-4AAB-A141-40F268CAD67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C6374F1-29F9-4CA5-8283-60F7A9872F06}" type="pres">
      <dgm:prSet presAssocID="{082EA2CB-AB96-4705-A599-09DDE715E15C}" presName="parTrans" presStyleLbl="sibTrans2D1" presStyleIdx="2" presStyleCnt="6"/>
      <dgm:spPr/>
      <dgm:t>
        <a:bodyPr/>
        <a:lstStyle/>
        <a:p>
          <a:endParaRPr lang="tr-TR"/>
        </a:p>
      </dgm:t>
    </dgm:pt>
    <dgm:pt modelId="{CBE57DE8-5CF7-46D2-83A6-6B15E53F62B9}" type="pres">
      <dgm:prSet presAssocID="{082EA2CB-AB96-4705-A599-09DDE715E15C}" presName="connectorText" presStyleLbl="sibTrans2D1" presStyleIdx="2" presStyleCnt="6"/>
      <dgm:spPr/>
      <dgm:t>
        <a:bodyPr/>
        <a:lstStyle/>
        <a:p>
          <a:endParaRPr lang="tr-TR"/>
        </a:p>
      </dgm:t>
    </dgm:pt>
    <dgm:pt modelId="{5EED0648-5C88-4A70-AC0F-2C87281CAB35}" type="pres">
      <dgm:prSet presAssocID="{E0002569-49DA-40C6-996E-122CE68C89E4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774A3F3-9F35-4E60-A875-0511F28AB3DF}" type="pres">
      <dgm:prSet presAssocID="{C192126C-3B0B-456A-89F3-266C9F0F0EC5}" presName="parTrans" presStyleLbl="sibTrans2D1" presStyleIdx="3" presStyleCnt="6"/>
      <dgm:spPr/>
      <dgm:t>
        <a:bodyPr/>
        <a:lstStyle/>
        <a:p>
          <a:endParaRPr lang="tr-TR"/>
        </a:p>
      </dgm:t>
    </dgm:pt>
    <dgm:pt modelId="{15B557CB-3391-4333-8025-E49FF0D2D0BC}" type="pres">
      <dgm:prSet presAssocID="{C192126C-3B0B-456A-89F3-266C9F0F0EC5}" presName="connectorText" presStyleLbl="sibTrans2D1" presStyleIdx="3" presStyleCnt="6"/>
      <dgm:spPr/>
      <dgm:t>
        <a:bodyPr/>
        <a:lstStyle/>
        <a:p>
          <a:endParaRPr lang="tr-TR"/>
        </a:p>
      </dgm:t>
    </dgm:pt>
    <dgm:pt modelId="{0300FEAE-B47C-4FA4-9820-EF871070C2FC}" type="pres">
      <dgm:prSet presAssocID="{3348F0A2-F0FC-4796-86B3-5370AA2F129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24D06A4-F049-44BA-84E3-54BBBBA34B33}" type="pres">
      <dgm:prSet presAssocID="{ACF29143-CCD1-4FD5-AC04-B43B3378D251}" presName="parTrans" presStyleLbl="sibTrans2D1" presStyleIdx="4" presStyleCnt="6"/>
      <dgm:spPr/>
      <dgm:t>
        <a:bodyPr/>
        <a:lstStyle/>
        <a:p>
          <a:endParaRPr lang="tr-TR"/>
        </a:p>
      </dgm:t>
    </dgm:pt>
    <dgm:pt modelId="{72BAE644-D214-4243-AE92-6CA892022AD4}" type="pres">
      <dgm:prSet presAssocID="{ACF29143-CCD1-4FD5-AC04-B43B3378D251}" presName="connectorText" presStyleLbl="sibTrans2D1" presStyleIdx="4" presStyleCnt="6"/>
      <dgm:spPr/>
      <dgm:t>
        <a:bodyPr/>
        <a:lstStyle/>
        <a:p>
          <a:endParaRPr lang="tr-TR"/>
        </a:p>
      </dgm:t>
    </dgm:pt>
    <dgm:pt modelId="{6D52338A-2828-4922-8B7B-EC4898519034}" type="pres">
      <dgm:prSet presAssocID="{91EEE6E7-5D51-4241-A61B-058DAC795A0F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43AB46B-60D6-4456-AC53-B077F567A70C}" type="pres">
      <dgm:prSet presAssocID="{D1B332C4-BA71-4A52-9766-78A4E55EBC65}" presName="parTrans" presStyleLbl="sibTrans2D1" presStyleIdx="5" presStyleCnt="6"/>
      <dgm:spPr/>
      <dgm:t>
        <a:bodyPr/>
        <a:lstStyle/>
        <a:p>
          <a:endParaRPr lang="tr-TR"/>
        </a:p>
      </dgm:t>
    </dgm:pt>
    <dgm:pt modelId="{52690736-49D5-454F-89DB-C4D5241B7A9C}" type="pres">
      <dgm:prSet presAssocID="{D1B332C4-BA71-4A52-9766-78A4E55EBC65}" presName="connectorText" presStyleLbl="sibTrans2D1" presStyleIdx="5" presStyleCnt="6"/>
      <dgm:spPr/>
      <dgm:t>
        <a:bodyPr/>
        <a:lstStyle/>
        <a:p>
          <a:endParaRPr lang="tr-TR"/>
        </a:p>
      </dgm:t>
    </dgm:pt>
    <dgm:pt modelId="{EBB82BC8-2816-4652-98EB-9F7233B92BE2}" type="pres">
      <dgm:prSet presAssocID="{C17E17C4-3FE4-4BDD-8FC4-4DF46DA7B328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8D4704E-F1D3-410F-85B6-A74C81AE31F5}" type="presOf" srcId="{229C8F1C-38ED-4AAB-A141-40F268CAD677}" destId="{0F4ED38B-3356-49FA-9D5F-A5E5A1A5702B}" srcOrd="0" destOrd="0" presId="urn:microsoft.com/office/officeart/2005/8/layout/radial5"/>
    <dgm:cxn modelId="{D75F71C0-83F7-45C9-8E02-6ECC163FD994}" type="presOf" srcId="{E0002569-49DA-40C6-996E-122CE68C89E4}" destId="{5EED0648-5C88-4A70-AC0F-2C87281CAB35}" srcOrd="0" destOrd="0" presId="urn:microsoft.com/office/officeart/2005/8/layout/radial5"/>
    <dgm:cxn modelId="{3B6BA851-F3BC-4770-B6B5-29CF7679FC19}" srcId="{5EC33F0C-FDBC-411A-8322-BC6B0039E31D}" destId="{229C8F1C-38ED-4AAB-A141-40F268CAD677}" srcOrd="1" destOrd="0" parTransId="{11AC5545-854C-4A43-B2D3-7AD907379F7B}" sibTransId="{8B1D7416-9481-40EF-8215-6B552E9A3C83}"/>
    <dgm:cxn modelId="{5160B1EA-9023-4ACD-A99E-EC8921CF00B6}" srcId="{5EC33F0C-FDBC-411A-8322-BC6B0039E31D}" destId="{C6BFF192-3AC9-4BC4-BFC3-5C5245FECBDA}" srcOrd="0" destOrd="0" parTransId="{BCE3B944-8A22-43DA-933A-9D6BEC335AE2}" sibTransId="{B068443E-BA74-41BB-A2F8-12B865EE1D3D}"/>
    <dgm:cxn modelId="{19CBC934-D7DC-4523-82C3-5F509AED12A2}" srcId="{5EC33F0C-FDBC-411A-8322-BC6B0039E31D}" destId="{C17E17C4-3FE4-4BDD-8FC4-4DF46DA7B328}" srcOrd="5" destOrd="0" parTransId="{D1B332C4-BA71-4A52-9766-78A4E55EBC65}" sibTransId="{1745DFE5-C0B0-43D5-9E94-CF1A4260A0E4}"/>
    <dgm:cxn modelId="{993F9011-55AF-4F56-BCB6-E898B1C260CA}" type="presOf" srcId="{ACF29143-CCD1-4FD5-AC04-B43B3378D251}" destId="{72BAE644-D214-4243-AE92-6CA892022AD4}" srcOrd="1" destOrd="0" presId="urn:microsoft.com/office/officeart/2005/8/layout/radial5"/>
    <dgm:cxn modelId="{032E879F-58F7-40AF-85A8-621D50586D8D}" srcId="{FB906C0A-CEE7-4613-AE2B-34EDED05A2A6}" destId="{5EC33F0C-FDBC-411A-8322-BC6B0039E31D}" srcOrd="0" destOrd="0" parTransId="{C3D0B230-483A-4D9F-9189-FF58566B1A4A}" sibTransId="{CBCBBD89-33B2-4699-8E3E-36E59D9B909A}"/>
    <dgm:cxn modelId="{AFAD034C-DCC5-462C-9C34-2BBF876AF3B0}" type="presOf" srcId="{11AC5545-854C-4A43-B2D3-7AD907379F7B}" destId="{025763FC-FA2A-4BA5-B05A-F658505E98C8}" srcOrd="0" destOrd="0" presId="urn:microsoft.com/office/officeart/2005/8/layout/radial5"/>
    <dgm:cxn modelId="{5FD8CC38-3026-445F-9ECC-50EA4F356F57}" type="presOf" srcId="{FB906C0A-CEE7-4613-AE2B-34EDED05A2A6}" destId="{441D9020-40CD-45B7-ACEF-022CB040F06C}" srcOrd="0" destOrd="0" presId="urn:microsoft.com/office/officeart/2005/8/layout/radial5"/>
    <dgm:cxn modelId="{12D937AB-C35C-454C-A32D-457A67CA95BE}" type="presOf" srcId="{3348F0A2-F0FC-4796-86B3-5370AA2F1299}" destId="{0300FEAE-B47C-4FA4-9820-EF871070C2FC}" srcOrd="0" destOrd="0" presId="urn:microsoft.com/office/officeart/2005/8/layout/radial5"/>
    <dgm:cxn modelId="{631E119F-E0B9-4D23-8D8A-ADA515A32E1D}" type="presOf" srcId="{BCE3B944-8A22-43DA-933A-9D6BEC335AE2}" destId="{EDE7C381-333A-4D7E-B9DB-E1F6270B2A67}" srcOrd="1" destOrd="0" presId="urn:microsoft.com/office/officeart/2005/8/layout/radial5"/>
    <dgm:cxn modelId="{B55F35F0-EE38-494F-B9C0-7E6E9A68B41F}" type="presOf" srcId="{ACF29143-CCD1-4FD5-AC04-B43B3378D251}" destId="{624D06A4-F049-44BA-84E3-54BBBBA34B33}" srcOrd="0" destOrd="0" presId="urn:microsoft.com/office/officeart/2005/8/layout/radial5"/>
    <dgm:cxn modelId="{FD47F3DC-E06B-42B2-A692-EF1A27FA1C1B}" type="presOf" srcId="{D1B332C4-BA71-4A52-9766-78A4E55EBC65}" destId="{743AB46B-60D6-4456-AC53-B077F567A70C}" srcOrd="0" destOrd="0" presId="urn:microsoft.com/office/officeart/2005/8/layout/radial5"/>
    <dgm:cxn modelId="{118092EB-E899-4F3D-9DEB-751CF84408DD}" srcId="{5EC33F0C-FDBC-411A-8322-BC6B0039E31D}" destId="{91EEE6E7-5D51-4241-A61B-058DAC795A0F}" srcOrd="4" destOrd="0" parTransId="{ACF29143-CCD1-4FD5-AC04-B43B3378D251}" sibTransId="{3385E15B-9D16-4A37-B6EA-5F14CC18F54B}"/>
    <dgm:cxn modelId="{135426A8-5630-4790-996D-493A23106C23}" type="presOf" srcId="{11AC5545-854C-4A43-B2D3-7AD907379F7B}" destId="{CDED9CCA-0D8F-40DC-A7AC-5866465B2266}" srcOrd="1" destOrd="0" presId="urn:microsoft.com/office/officeart/2005/8/layout/radial5"/>
    <dgm:cxn modelId="{72075C38-F0D6-4D22-B439-35F2D5546E1E}" type="presOf" srcId="{082EA2CB-AB96-4705-A599-09DDE715E15C}" destId="{CBE57DE8-5CF7-46D2-83A6-6B15E53F62B9}" srcOrd="1" destOrd="0" presId="urn:microsoft.com/office/officeart/2005/8/layout/radial5"/>
    <dgm:cxn modelId="{24763DDB-0182-49E7-891D-30B9FB96C4C3}" type="presOf" srcId="{C17E17C4-3FE4-4BDD-8FC4-4DF46DA7B328}" destId="{EBB82BC8-2816-4652-98EB-9F7233B92BE2}" srcOrd="0" destOrd="0" presId="urn:microsoft.com/office/officeart/2005/8/layout/radial5"/>
    <dgm:cxn modelId="{CF5FF71F-723A-41A7-8E42-D2A25C19F642}" type="presOf" srcId="{082EA2CB-AB96-4705-A599-09DDE715E15C}" destId="{AC6374F1-29F9-4CA5-8283-60F7A9872F06}" srcOrd="0" destOrd="0" presId="urn:microsoft.com/office/officeart/2005/8/layout/radial5"/>
    <dgm:cxn modelId="{5440948A-E194-4E9B-870C-CB492C943BF9}" srcId="{5EC33F0C-FDBC-411A-8322-BC6B0039E31D}" destId="{E0002569-49DA-40C6-996E-122CE68C89E4}" srcOrd="2" destOrd="0" parTransId="{082EA2CB-AB96-4705-A599-09DDE715E15C}" sibTransId="{310A0273-6C1C-4BD3-A9EF-A950DC25180A}"/>
    <dgm:cxn modelId="{EC4F8D23-0322-4918-9E35-FDF193B066EF}" type="presOf" srcId="{91EEE6E7-5D51-4241-A61B-058DAC795A0F}" destId="{6D52338A-2828-4922-8B7B-EC4898519034}" srcOrd="0" destOrd="0" presId="urn:microsoft.com/office/officeart/2005/8/layout/radial5"/>
    <dgm:cxn modelId="{DB3A21F3-30CA-49EB-BA13-7FB9FD9BEDED}" type="presOf" srcId="{C192126C-3B0B-456A-89F3-266C9F0F0EC5}" destId="{6774A3F3-9F35-4E60-A875-0511F28AB3DF}" srcOrd="0" destOrd="0" presId="urn:microsoft.com/office/officeart/2005/8/layout/radial5"/>
    <dgm:cxn modelId="{5159034A-F4CC-4561-AE84-B57F14BD7FB4}" srcId="{5EC33F0C-FDBC-411A-8322-BC6B0039E31D}" destId="{3348F0A2-F0FC-4796-86B3-5370AA2F1299}" srcOrd="3" destOrd="0" parTransId="{C192126C-3B0B-456A-89F3-266C9F0F0EC5}" sibTransId="{885F6340-479C-455C-BC2B-0C4EBE9CFDAF}"/>
    <dgm:cxn modelId="{667BA07A-7081-484A-ADF3-EFE66BC4418D}" type="presOf" srcId="{C6BFF192-3AC9-4BC4-BFC3-5C5245FECBDA}" destId="{B9D14B6E-5A35-4581-9F5A-3F7B323530EC}" srcOrd="0" destOrd="0" presId="urn:microsoft.com/office/officeart/2005/8/layout/radial5"/>
    <dgm:cxn modelId="{2C98B712-591E-4CC8-9DE1-725882341CBF}" type="presOf" srcId="{C192126C-3B0B-456A-89F3-266C9F0F0EC5}" destId="{15B557CB-3391-4333-8025-E49FF0D2D0BC}" srcOrd="1" destOrd="0" presId="urn:microsoft.com/office/officeart/2005/8/layout/radial5"/>
    <dgm:cxn modelId="{9083589B-0054-4486-A31A-2DEBEB8FFCCF}" type="presOf" srcId="{BCE3B944-8A22-43DA-933A-9D6BEC335AE2}" destId="{82DA5636-6F3F-41BF-ABB6-8CE16AA6500F}" srcOrd="0" destOrd="0" presId="urn:microsoft.com/office/officeart/2005/8/layout/radial5"/>
    <dgm:cxn modelId="{02EDE5A7-9133-4248-A5BA-85D5264AF9BC}" type="presOf" srcId="{D1B332C4-BA71-4A52-9766-78A4E55EBC65}" destId="{52690736-49D5-454F-89DB-C4D5241B7A9C}" srcOrd="1" destOrd="0" presId="urn:microsoft.com/office/officeart/2005/8/layout/radial5"/>
    <dgm:cxn modelId="{58E2214E-002F-4556-8160-DF2960D3059F}" type="presOf" srcId="{5EC33F0C-FDBC-411A-8322-BC6B0039E31D}" destId="{E6DCA403-75F9-491A-BFA8-AE247AF4149B}" srcOrd="0" destOrd="0" presId="urn:microsoft.com/office/officeart/2005/8/layout/radial5"/>
    <dgm:cxn modelId="{1030F61E-B33D-4E6A-BDEB-3A28F4AF23B7}" type="presParOf" srcId="{441D9020-40CD-45B7-ACEF-022CB040F06C}" destId="{E6DCA403-75F9-491A-BFA8-AE247AF4149B}" srcOrd="0" destOrd="0" presId="urn:microsoft.com/office/officeart/2005/8/layout/radial5"/>
    <dgm:cxn modelId="{627F86F1-82D7-41E2-B48F-C9F1DFE9304C}" type="presParOf" srcId="{441D9020-40CD-45B7-ACEF-022CB040F06C}" destId="{82DA5636-6F3F-41BF-ABB6-8CE16AA6500F}" srcOrd="1" destOrd="0" presId="urn:microsoft.com/office/officeart/2005/8/layout/radial5"/>
    <dgm:cxn modelId="{79B9DC2E-560F-43A2-AE26-0B8849BEE75E}" type="presParOf" srcId="{82DA5636-6F3F-41BF-ABB6-8CE16AA6500F}" destId="{EDE7C381-333A-4D7E-B9DB-E1F6270B2A67}" srcOrd="0" destOrd="0" presId="urn:microsoft.com/office/officeart/2005/8/layout/radial5"/>
    <dgm:cxn modelId="{E2412610-37AD-4FD8-B43F-074714FA0D88}" type="presParOf" srcId="{441D9020-40CD-45B7-ACEF-022CB040F06C}" destId="{B9D14B6E-5A35-4581-9F5A-3F7B323530EC}" srcOrd="2" destOrd="0" presId="urn:microsoft.com/office/officeart/2005/8/layout/radial5"/>
    <dgm:cxn modelId="{F2D8E668-4A0A-4B2D-8B37-F2D651629D38}" type="presParOf" srcId="{441D9020-40CD-45B7-ACEF-022CB040F06C}" destId="{025763FC-FA2A-4BA5-B05A-F658505E98C8}" srcOrd="3" destOrd="0" presId="urn:microsoft.com/office/officeart/2005/8/layout/radial5"/>
    <dgm:cxn modelId="{DA787889-495E-492D-9AB5-A9BFDBD43BA4}" type="presParOf" srcId="{025763FC-FA2A-4BA5-B05A-F658505E98C8}" destId="{CDED9CCA-0D8F-40DC-A7AC-5866465B2266}" srcOrd="0" destOrd="0" presId="urn:microsoft.com/office/officeart/2005/8/layout/radial5"/>
    <dgm:cxn modelId="{7986407A-0D6A-44B4-BD9B-9B27065E7463}" type="presParOf" srcId="{441D9020-40CD-45B7-ACEF-022CB040F06C}" destId="{0F4ED38B-3356-49FA-9D5F-A5E5A1A5702B}" srcOrd="4" destOrd="0" presId="urn:microsoft.com/office/officeart/2005/8/layout/radial5"/>
    <dgm:cxn modelId="{493FD66E-F8D5-40FC-8A61-C2B25C87DDD2}" type="presParOf" srcId="{441D9020-40CD-45B7-ACEF-022CB040F06C}" destId="{AC6374F1-29F9-4CA5-8283-60F7A9872F06}" srcOrd="5" destOrd="0" presId="urn:microsoft.com/office/officeart/2005/8/layout/radial5"/>
    <dgm:cxn modelId="{8455D6AC-7D24-4A08-A471-1D73FE0665F6}" type="presParOf" srcId="{AC6374F1-29F9-4CA5-8283-60F7A9872F06}" destId="{CBE57DE8-5CF7-46D2-83A6-6B15E53F62B9}" srcOrd="0" destOrd="0" presId="urn:microsoft.com/office/officeart/2005/8/layout/radial5"/>
    <dgm:cxn modelId="{B96D7A67-EFDA-4155-BC9C-0BC581AD0120}" type="presParOf" srcId="{441D9020-40CD-45B7-ACEF-022CB040F06C}" destId="{5EED0648-5C88-4A70-AC0F-2C87281CAB35}" srcOrd="6" destOrd="0" presId="urn:microsoft.com/office/officeart/2005/8/layout/radial5"/>
    <dgm:cxn modelId="{721E3E23-B844-452A-826D-895626C64C77}" type="presParOf" srcId="{441D9020-40CD-45B7-ACEF-022CB040F06C}" destId="{6774A3F3-9F35-4E60-A875-0511F28AB3DF}" srcOrd="7" destOrd="0" presId="urn:microsoft.com/office/officeart/2005/8/layout/radial5"/>
    <dgm:cxn modelId="{60896B24-C26B-48F3-9297-17E62F0BEC27}" type="presParOf" srcId="{6774A3F3-9F35-4E60-A875-0511F28AB3DF}" destId="{15B557CB-3391-4333-8025-E49FF0D2D0BC}" srcOrd="0" destOrd="0" presId="urn:microsoft.com/office/officeart/2005/8/layout/radial5"/>
    <dgm:cxn modelId="{B50624A4-FF7F-4304-B45F-AAC926622103}" type="presParOf" srcId="{441D9020-40CD-45B7-ACEF-022CB040F06C}" destId="{0300FEAE-B47C-4FA4-9820-EF871070C2FC}" srcOrd="8" destOrd="0" presId="urn:microsoft.com/office/officeart/2005/8/layout/radial5"/>
    <dgm:cxn modelId="{6A321257-3718-4A36-B414-9B4A1EC22686}" type="presParOf" srcId="{441D9020-40CD-45B7-ACEF-022CB040F06C}" destId="{624D06A4-F049-44BA-84E3-54BBBBA34B33}" srcOrd="9" destOrd="0" presId="urn:microsoft.com/office/officeart/2005/8/layout/radial5"/>
    <dgm:cxn modelId="{7EC81871-EF2A-4C29-A984-F42629F5389B}" type="presParOf" srcId="{624D06A4-F049-44BA-84E3-54BBBBA34B33}" destId="{72BAE644-D214-4243-AE92-6CA892022AD4}" srcOrd="0" destOrd="0" presId="urn:microsoft.com/office/officeart/2005/8/layout/radial5"/>
    <dgm:cxn modelId="{46A3A69A-4BCF-4FE8-9013-6A15CB22D7BB}" type="presParOf" srcId="{441D9020-40CD-45B7-ACEF-022CB040F06C}" destId="{6D52338A-2828-4922-8B7B-EC4898519034}" srcOrd="10" destOrd="0" presId="urn:microsoft.com/office/officeart/2005/8/layout/radial5"/>
    <dgm:cxn modelId="{8145AD41-3B39-492A-AA55-A36E03260263}" type="presParOf" srcId="{441D9020-40CD-45B7-ACEF-022CB040F06C}" destId="{743AB46B-60D6-4456-AC53-B077F567A70C}" srcOrd="11" destOrd="0" presId="urn:microsoft.com/office/officeart/2005/8/layout/radial5"/>
    <dgm:cxn modelId="{546F8674-5E85-4CBE-9D02-3AC19D6B37DC}" type="presParOf" srcId="{743AB46B-60D6-4456-AC53-B077F567A70C}" destId="{52690736-49D5-454F-89DB-C4D5241B7A9C}" srcOrd="0" destOrd="0" presId="urn:microsoft.com/office/officeart/2005/8/layout/radial5"/>
    <dgm:cxn modelId="{54F4769A-4CD6-4258-A1B2-F2EBCAA9B97B}" type="presParOf" srcId="{441D9020-40CD-45B7-ACEF-022CB040F06C}" destId="{EBB82BC8-2816-4652-98EB-9F7233B92BE2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DA6F36-44E8-4494-8353-80CE10C6C2C9}">
      <dsp:nvSpPr>
        <dsp:cNvPr id="0" name=""/>
        <dsp:cNvSpPr/>
      </dsp:nvSpPr>
      <dsp:spPr>
        <a:xfrm>
          <a:off x="4118" y="0"/>
          <a:ext cx="3962102" cy="468052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R="0"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baseline="0" dirty="0" smtClean="0">
              <a:latin typeface="Calibri"/>
            </a:rPr>
            <a:t>Kullanım Sürelerine Göre</a:t>
          </a:r>
          <a:endParaRPr lang="tr-TR" sz="3900" kern="1200" dirty="0" smtClean="0"/>
        </a:p>
      </dsp:txBody>
      <dsp:txXfrm>
        <a:off x="4118" y="0"/>
        <a:ext cx="3962102" cy="1404156"/>
      </dsp:txXfrm>
    </dsp:sp>
    <dsp:sp modelId="{94D0BB83-E65B-46FF-801C-12C8A1FFAD40}">
      <dsp:nvSpPr>
        <dsp:cNvPr id="0" name=""/>
        <dsp:cNvSpPr/>
      </dsp:nvSpPr>
      <dsp:spPr>
        <a:xfrm>
          <a:off x="400329" y="1405527"/>
          <a:ext cx="3169681" cy="14112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marR="0"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latin typeface="Calibri" pitchFamily="34" charset="0"/>
              <a:cs typeface="Calibri" pitchFamily="34" charset="0"/>
            </a:rPr>
            <a:t>Dayanıklı Mallar</a:t>
          </a:r>
        </a:p>
      </dsp:txBody>
      <dsp:txXfrm>
        <a:off x="441663" y="1446861"/>
        <a:ext cx="3087013" cy="1328572"/>
      </dsp:txXfrm>
    </dsp:sp>
    <dsp:sp modelId="{8F270737-BE7C-4C2A-BD35-7A868E3A9B68}">
      <dsp:nvSpPr>
        <dsp:cNvPr id="0" name=""/>
        <dsp:cNvSpPr/>
      </dsp:nvSpPr>
      <dsp:spPr>
        <a:xfrm>
          <a:off x="400329" y="3033881"/>
          <a:ext cx="3169681" cy="14112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latin typeface="Calibri" pitchFamily="34" charset="0"/>
              <a:cs typeface="Calibri" pitchFamily="34" charset="0"/>
            </a:rPr>
            <a:t>Dayanıksız Mallar</a:t>
          </a:r>
          <a:endParaRPr lang="tr-TR" sz="2800" kern="1200" dirty="0">
            <a:latin typeface="Calibri" pitchFamily="34" charset="0"/>
            <a:cs typeface="Calibri" pitchFamily="34" charset="0"/>
          </a:endParaRPr>
        </a:p>
      </dsp:txBody>
      <dsp:txXfrm>
        <a:off x="441663" y="3075215"/>
        <a:ext cx="3087013" cy="1328572"/>
      </dsp:txXfrm>
    </dsp:sp>
    <dsp:sp modelId="{2D65B61D-439C-4037-ABBA-ACBAF2F7731D}">
      <dsp:nvSpPr>
        <dsp:cNvPr id="0" name=""/>
        <dsp:cNvSpPr/>
      </dsp:nvSpPr>
      <dsp:spPr>
        <a:xfrm>
          <a:off x="4263378" y="0"/>
          <a:ext cx="3962102" cy="468052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R="0"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baseline="0" dirty="0" smtClean="0">
              <a:latin typeface="Calibri"/>
            </a:rPr>
            <a:t>Ait Olduğu Sektörlere Göre</a:t>
          </a:r>
        </a:p>
      </dsp:txBody>
      <dsp:txXfrm>
        <a:off x="4263378" y="0"/>
        <a:ext cx="3962102" cy="1404156"/>
      </dsp:txXfrm>
    </dsp:sp>
    <dsp:sp modelId="{EACD6331-4366-4300-83A9-7D05E2A444F4}">
      <dsp:nvSpPr>
        <dsp:cNvPr id="0" name=""/>
        <dsp:cNvSpPr/>
      </dsp:nvSpPr>
      <dsp:spPr>
        <a:xfrm>
          <a:off x="4659589" y="1404555"/>
          <a:ext cx="3169681" cy="9195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>
              <a:latin typeface="Calibri" pitchFamily="34" charset="0"/>
              <a:cs typeface="Calibri" pitchFamily="34" charset="0"/>
            </a:rPr>
            <a:t>Tarımsal Mal Üreten İşletmeler</a:t>
          </a:r>
          <a:endParaRPr lang="tr-TR" sz="2700" kern="1200" dirty="0">
            <a:latin typeface="Calibri" pitchFamily="34" charset="0"/>
            <a:cs typeface="Calibri" pitchFamily="34" charset="0"/>
          </a:endParaRPr>
        </a:p>
      </dsp:txBody>
      <dsp:txXfrm>
        <a:off x="4686521" y="1431487"/>
        <a:ext cx="3115817" cy="865670"/>
      </dsp:txXfrm>
    </dsp:sp>
    <dsp:sp modelId="{C2A4E188-8F3F-4EAF-90E7-7147BEBA5C65}">
      <dsp:nvSpPr>
        <dsp:cNvPr id="0" name=""/>
        <dsp:cNvSpPr/>
      </dsp:nvSpPr>
      <dsp:spPr>
        <a:xfrm>
          <a:off x="4659589" y="2465557"/>
          <a:ext cx="3169681" cy="9195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>
              <a:latin typeface="Calibri" pitchFamily="34" charset="0"/>
              <a:cs typeface="Calibri" pitchFamily="34" charset="0"/>
            </a:rPr>
            <a:t>Endüstriyel Mal Üreten İşletmeler</a:t>
          </a:r>
          <a:endParaRPr lang="tr-TR" sz="2700" kern="1200" dirty="0">
            <a:latin typeface="Calibri" pitchFamily="34" charset="0"/>
            <a:cs typeface="Calibri" pitchFamily="34" charset="0"/>
          </a:endParaRPr>
        </a:p>
      </dsp:txBody>
      <dsp:txXfrm>
        <a:off x="4686521" y="2492489"/>
        <a:ext cx="3115817" cy="865670"/>
      </dsp:txXfrm>
    </dsp:sp>
    <dsp:sp modelId="{746B28F3-DB28-4ED3-884F-F528AE0DE750}">
      <dsp:nvSpPr>
        <dsp:cNvPr id="0" name=""/>
        <dsp:cNvSpPr/>
      </dsp:nvSpPr>
      <dsp:spPr>
        <a:xfrm>
          <a:off x="4659589" y="3526559"/>
          <a:ext cx="3169681" cy="9195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>
              <a:latin typeface="Calibri" pitchFamily="34" charset="0"/>
              <a:cs typeface="Calibri" pitchFamily="34" charset="0"/>
            </a:rPr>
            <a:t>Hizmet Üreten İşletmeler</a:t>
          </a:r>
          <a:endParaRPr lang="tr-TR" sz="2700" kern="1200" dirty="0">
            <a:latin typeface="Calibri" pitchFamily="34" charset="0"/>
            <a:cs typeface="Calibri" pitchFamily="34" charset="0"/>
          </a:endParaRPr>
        </a:p>
      </dsp:txBody>
      <dsp:txXfrm>
        <a:off x="4686521" y="3553491"/>
        <a:ext cx="3115817" cy="8656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6BA701-5939-4684-8F8D-A206093C3DDF}">
      <dsp:nvSpPr>
        <dsp:cNvPr id="0" name=""/>
        <dsp:cNvSpPr/>
      </dsp:nvSpPr>
      <dsp:spPr>
        <a:xfrm>
          <a:off x="1512168" y="1083814"/>
          <a:ext cx="3240360" cy="3235434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6406843-8B88-4FD8-AD6D-58AB92EFBAD1}">
      <dsp:nvSpPr>
        <dsp:cNvPr id="0" name=""/>
        <dsp:cNvSpPr/>
      </dsp:nvSpPr>
      <dsp:spPr>
        <a:xfrm>
          <a:off x="1944213" y="1512170"/>
          <a:ext cx="2314157" cy="2314157"/>
        </a:xfrm>
        <a:prstGeom prst="ellipse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349D5CA-E731-4F9A-919B-6D077D1EFB3B}">
      <dsp:nvSpPr>
        <dsp:cNvPr id="0" name=""/>
        <dsp:cNvSpPr/>
      </dsp:nvSpPr>
      <dsp:spPr>
        <a:xfrm>
          <a:off x="2438100" y="2007284"/>
          <a:ext cx="1388494" cy="1388494"/>
        </a:xfrm>
        <a:prstGeom prst="ellipse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FD937E6-DC58-4575-8DB6-7D56EFE1F438}">
      <dsp:nvSpPr>
        <dsp:cNvPr id="0" name=""/>
        <dsp:cNvSpPr/>
      </dsp:nvSpPr>
      <dsp:spPr>
        <a:xfrm>
          <a:off x="2900932" y="2470115"/>
          <a:ext cx="462831" cy="46283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9EB805F-AC22-490B-8307-68E513BD23D0}">
      <dsp:nvSpPr>
        <dsp:cNvPr id="0" name=""/>
        <dsp:cNvSpPr/>
      </dsp:nvSpPr>
      <dsp:spPr>
        <a:xfrm>
          <a:off x="5292588" y="1231"/>
          <a:ext cx="1620180" cy="7749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29210" bIns="29210" numCol="1" spcCol="1270" anchor="ctr" anchorCtr="0">
          <a:noAutofit/>
        </a:bodyPr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2300" b="0" i="0" u="none" strike="noStrike" kern="1200" cap="none" normalizeH="0" baseline="0" smtClean="0">
              <a:ln/>
              <a:effectLst/>
              <a:latin typeface="Times New Roman" pitchFamily="18" charset="0"/>
            </a:rPr>
            <a:t>İç Çevre</a:t>
          </a:r>
          <a:endParaRPr kumimoji="0" lang="en-US" sz="2300" b="0" i="0" u="none" strike="noStrike" kern="1200" cap="none" normalizeH="0" baseline="0" dirty="0" smtClean="0">
            <a:ln/>
            <a:effectLst/>
            <a:latin typeface="Times New Roman" pitchFamily="18" charset="0"/>
          </a:endParaRPr>
        </a:p>
      </dsp:txBody>
      <dsp:txXfrm>
        <a:off x="5292588" y="1231"/>
        <a:ext cx="1620180" cy="774986"/>
      </dsp:txXfrm>
    </dsp:sp>
    <dsp:sp modelId="{4190D75A-FEB7-4215-ADE2-FE26DD3D769F}">
      <dsp:nvSpPr>
        <dsp:cNvPr id="0" name=""/>
        <dsp:cNvSpPr/>
      </dsp:nvSpPr>
      <dsp:spPr>
        <a:xfrm>
          <a:off x="4887543" y="388724"/>
          <a:ext cx="405045" cy="0"/>
        </a:xfrm>
        <a:prstGeom prst="line">
          <a:avLst/>
        </a:prstGeom>
        <a:noFill/>
        <a:ln w="9525" cap="flat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96F96EC1-598A-44D8-9C90-9604CB834D52}">
      <dsp:nvSpPr>
        <dsp:cNvPr id="0" name=""/>
        <dsp:cNvSpPr/>
      </dsp:nvSpPr>
      <dsp:spPr>
        <a:xfrm rot="5400000">
          <a:off x="2851516" y="643902"/>
          <a:ext cx="2289854" cy="1782198"/>
        </a:xfrm>
        <a:prstGeom prst="line">
          <a:avLst/>
        </a:prstGeom>
        <a:noFill/>
        <a:ln w="9525" cap="flat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04D5AE52-F394-4694-96B8-C93445E0DE50}">
      <dsp:nvSpPr>
        <dsp:cNvPr id="0" name=""/>
        <dsp:cNvSpPr/>
      </dsp:nvSpPr>
      <dsp:spPr>
        <a:xfrm>
          <a:off x="5292588" y="776217"/>
          <a:ext cx="1620180" cy="7749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29210" bIns="29210" numCol="1" spcCol="1270" anchor="ctr" anchorCtr="0">
          <a:noAutofit/>
        </a:bodyPr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2300" b="0" i="0" u="none" strike="noStrike" kern="1200" cap="none" normalizeH="0" baseline="0" smtClean="0">
              <a:ln/>
              <a:effectLst/>
              <a:latin typeface="Times New Roman" pitchFamily="18" charset="0"/>
            </a:rPr>
            <a:t>Mikro Çevre</a:t>
          </a:r>
          <a:endParaRPr kumimoji="0" lang="en-US" sz="2300" b="0" i="0" u="none" strike="noStrike" kern="1200" cap="none" normalizeH="0" baseline="0" dirty="0" smtClean="0">
            <a:ln/>
            <a:effectLst/>
            <a:latin typeface="Times New Roman" pitchFamily="18" charset="0"/>
          </a:endParaRPr>
        </a:p>
      </dsp:txBody>
      <dsp:txXfrm>
        <a:off x="5292588" y="776217"/>
        <a:ext cx="1620180" cy="774986"/>
      </dsp:txXfrm>
    </dsp:sp>
    <dsp:sp modelId="{E9EB4BC2-9EDA-47E8-B9F8-0C25AFDCEA09}">
      <dsp:nvSpPr>
        <dsp:cNvPr id="0" name=""/>
        <dsp:cNvSpPr/>
      </dsp:nvSpPr>
      <dsp:spPr>
        <a:xfrm>
          <a:off x="4887543" y="1163710"/>
          <a:ext cx="405045" cy="0"/>
        </a:xfrm>
        <a:prstGeom prst="line">
          <a:avLst/>
        </a:prstGeom>
        <a:noFill/>
        <a:ln w="9525" cap="flat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DC359D0A-824D-478F-B753-0BCF2A872104}">
      <dsp:nvSpPr>
        <dsp:cNvPr id="0" name=""/>
        <dsp:cNvSpPr/>
      </dsp:nvSpPr>
      <dsp:spPr>
        <a:xfrm rot="5400000">
          <a:off x="3247920" y="1406197"/>
          <a:ext cx="1880488" cy="1396055"/>
        </a:xfrm>
        <a:prstGeom prst="line">
          <a:avLst/>
        </a:prstGeom>
        <a:noFill/>
        <a:ln w="9525" cap="flat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5FC7F42E-75AF-4017-AFFB-2F8911BC4E24}">
      <dsp:nvSpPr>
        <dsp:cNvPr id="0" name=""/>
        <dsp:cNvSpPr/>
      </dsp:nvSpPr>
      <dsp:spPr>
        <a:xfrm>
          <a:off x="5292588" y="1551203"/>
          <a:ext cx="1620180" cy="7749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29210" bIns="29210" numCol="1" spcCol="1270" anchor="ctr" anchorCtr="0">
          <a:noAutofit/>
        </a:bodyPr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2300" b="0" i="0" u="none" strike="noStrike" kern="1200" cap="none" normalizeH="0" baseline="0" smtClean="0">
              <a:ln/>
              <a:effectLst/>
              <a:latin typeface="Times New Roman" pitchFamily="18" charset="0"/>
            </a:rPr>
            <a:t>Makro Çevre</a:t>
          </a:r>
          <a:endParaRPr kumimoji="0" lang="en-US" sz="2300" b="0" i="0" u="none" strike="noStrike" kern="1200" cap="none" normalizeH="0" baseline="0" dirty="0" smtClean="0">
            <a:ln/>
            <a:effectLst/>
            <a:latin typeface="Times New Roman" pitchFamily="18" charset="0"/>
          </a:endParaRPr>
        </a:p>
      </dsp:txBody>
      <dsp:txXfrm>
        <a:off x="5292588" y="1551203"/>
        <a:ext cx="1620180" cy="774986"/>
      </dsp:txXfrm>
    </dsp:sp>
    <dsp:sp modelId="{AF1198EA-AE2C-4937-BD7C-4DD812253F48}">
      <dsp:nvSpPr>
        <dsp:cNvPr id="0" name=""/>
        <dsp:cNvSpPr/>
      </dsp:nvSpPr>
      <dsp:spPr>
        <a:xfrm>
          <a:off x="4887543" y="1938696"/>
          <a:ext cx="405045" cy="0"/>
        </a:xfrm>
        <a:prstGeom prst="line">
          <a:avLst/>
        </a:prstGeom>
        <a:noFill/>
        <a:ln w="9525" cap="flat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03B90EDD-A29A-4741-8BE2-59D093B8A5C8}">
      <dsp:nvSpPr>
        <dsp:cNvPr id="0" name=""/>
        <dsp:cNvSpPr/>
      </dsp:nvSpPr>
      <dsp:spPr>
        <a:xfrm rot="5400000">
          <a:off x="3631633" y="2116646"/>
          <a:ext cx="1434399" cy="1077419"/>
        </a:xfrm>
        <a:prstGeom prst="line">
          <a:avLst/>
        </a:prstGeom>
        <a:noFill/>
        <a:ln w="9525" cap="flat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39F5C2CB-5BD6-4D16-9E70-0859D89B90CC}">
      <dsp:nvSpPr>
        <dsp:cNvPr id="0" name=""/>
        <dsp:cNvSpPr/>
      </dsp:nvSpPr>
      <dsp:spPr>
        <a:xfrm>
          <a:off x="5292588" y="2326189"/>
          <a:ext cx="1620180" cy="7749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29210" bIns="29210" numCol="1" spcCol="1270" anchor="ctr" anchorCtr="0">
          <a:noAutofit/>
        </a:bodyPr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2300" b="0" i="0" u="none" strike="noStrike" kern="1200" cap="none" normalizeH="0" baseline="0" smtClean="0">
              <a:ln/>
              <a:effectLst/>
              <a:latin typeface="Times New Roman" pitchFamily="18" charset="0"/>
            </a:rPr>
            <a:t>Uluslararası Çevre</a:t>
          </a:r>
          <a:endParaRPr kumimoji="0" lang="en-US" sz="2300" b="0" i="0" u="none" strike="noStrike" kern="1200" cap="none" normalizeH="0" baseline="0" dirty="0" smtClean="0">
            <a:ln/>
            <a:effectLst/>
            <a:latin typeface="Times New Roman" pitchFamily="18" charset="0"/>
          </a:endParaRPr>
        </a:p>
      </dsp:txBody>
      <dsp:txXfrm>
        <a:off x="5292588" y="2326189"/>
        <a:ext cx="1620180" cy="774986"/>
      </dsp:txXfrm>
    </dsp:sp>
    <dsp:sp modelId="{4A4B8640-0641-4365-A99F-4E2C5399D36C}">
      <dsp:nvSpPr>
        <dsp:cNvPr id="0" name=""/>
        <dsp:cNvSpPr/>
      </dsp:nvSpPr>
      <dsp:spPr>
        <a:xfrm>
          <a:off x="4887543" y="2713682"/>
          <a:ext cx="405045" cy="0"/>
        </a:xfrm>
        <a:prstGeom prst="line">
          <a:avLst/>
        </a:prstGeom>
        <a:noFill/>
        <a:ln w="9525" cap="flat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DBCE7CD7-4BBC-4BEA-BA6B-2E3DD5BE43F3}">
      <dsp:nvSpPr>
        <dsp:cNvPr id="0" name=""/>
        <dsp:cNvSpPr/>
      </dsp:nvSpPr>
      <dsp:spPr>
        <a:xfrm rot="5400000">
          <a:off x="4016264" y="2829903"/>
          <a:ext cx="985933" cy="752843"/>
        </a:xfrm>
        <a:prstGeom prst="line">
          <a:avLst/>
        </a:prstGeom>
        <a:noFill/>
        <a:ln w="9525" cap="flat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DCA403-75F9-491A-BFA8-AE247AF4149B}">
      <dsp:nvSpPr>
        <dsp:cNvPr id="0" name=""/>
        <dsp:cNvSpPr/>
      </dsp:nvSpPr>
      <dsp:spPr>
        <a:xfrm>
          <a:off x="3343704" y="1831536"/>
          <a:ext cx="1305479" cy="13054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İşletme</a:t>
          </a:r>
          <a:endParaRPr lang="tr-TR" sz="2200" kern="1200" dirty="0"/>
        </a:p>
      </dsp:txBody>
      <dsp:txXfrm>
        <a:off x="3534887" y="2022719"/>
        <a:ext cx="923113" cy="923113"/>
      </dsp:txXfrm>
    </dsp:sp>
    <dsp:sp modelId="{82DA5636-6F3F-41BF-ABB6-8CE16AA6500F}">
      <dsp:nvSpPr>
        <dsp:cNvPr id="0" name=""/>
        <dsp:cNvSpPr/>
      </dsp:nvSpPr>
      <dsp:spPr>
        <a:xfrm rot="16200000">
          <a:off x="3858013" y="1356251"/>
          <a:ext cx="276860" cy="4438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>
        <a:off x="3899542" y="1486552"/>
        <a:ext cx="193802" cy="266318"/>
      </dsp:txXfrm>
    </dsp:sp>
    <dsp:sp modelId="{B9D14B6E-5A35-4581-9F5A-3F7B323530EC}">
      <dsp:nvSpPr>
        <dsp:cNvPr id="0" name=""/>
        <dsp:cNvSpPr/>
      </dsp:nvSpPr>
      <dsp:spPr>
        <a:xfrm>
          <a:off x="3343704" y="3679"/>
          <a:ext cx="1305479" cy="130547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Ekonomik Çevre</a:t>
          </a:r>
          <a:endParaRPr lang="tr-TR" sz="1600" kern="1200" dirty="0"/>
        </a:p>
      </dsp:txBody>
      <dsp:txXfrm>
        <a:off x="3534887" y="194862"/>
        <a:ext cx="923113" cy="923113"/>
      </dsp:txXfrm>
    </dsp:sp>
    <dsp:sp modelId="{025763FC-FA2A-4BA5-B05A-F658505E98C8}">
      <dsp:nvSpPr>
        <dsp:cNvPr id="0" name=""/>
        <dsp:cNvSpPr/>
      </dsp:nvSpPr>
      <dsp:spPr>
        <a:xfrm rot="19800000">
          <a:off x="4642713" y="1809298"/>
          <a:ext cx="276860" cy="4438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>
        <a:off x="4648277" y="1918835"/>
        <a:ext cx="193802" cy="266318"/>
      </dsp:txXfrm>
    </dsp:sp>
    <dsp:sp modelId="{0F4ED38B-3356-49FA-9D5F-A5E5A1A5702B}">
      <dsp:nvSpPr>
        <dsp:cNvPr id="0" name=""/>
        <dsp:cNvSpPr/>
      </dsp:nvSpPr>
      <dsp:spPr>
        <a:xfrm>
          <a:off x="4926674" y="917608"/>
          <a:ext cx="1305479" cy="1305479"/>
        </a:xfrm>
        <a:prstGeom prst="ellipse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Politik Çevre</a:t>
          </a:r>
          <a:endParaRPr lang="tr-TR" sz="1600" kern="1200" dirty="0"/>
        </a:p>
      </dsp:txBody>
      <dsp:txXfrm>
        <a:off x="5117857" y="1108791"/>
        <a:ext cx="923113" cy="923113"/>
      </dsp:txXfrm>
    </dsp:sp>
    <dsp:sp modelId="{AC6374F1-29F9-4CA5-8283-60F7A9872F06}">
      <dsp:nvSpPr>
        <dsp:cNvPr id="0" name=""/>
        <dsp:cNvSpPr/>
      </dsp:nvSpPr>
      <dsp:spPr>
        <a:xfrm rot="1800000">
          <a:off x="4642713" y="2715390"/>
          <a:ext cx="276860" cy="4438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>
        <a:off x="4648277" y="2783398"/>
        <a:ext cx="193802" cy="266318"/>
      </dsp:txXfrm>
    </dsp:sp>
    <dsp:sp modelId="{5EED0648-5C88-4A70-AC0F-2C87281CAB35}">
      <dsp:nvSpPr>
        <dsp:cNvPr id="0" name=""/>
        <dsp:cNvSpPr/>
      </dsp:nvSpPr>
      <dsp:spPr>
        <a:xfrm>
          <a:off x="4926674" y="2745464"/>
          <a:ext cx="1305479" cy="1305479"/>
        </a:xfrm>
        <a:prstGeom prst="ellipse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Teknolojik Çevre</a:t>
          </a:r>
          <a:endParaRPr lang="tr-TR" sz="1600" kern="1200" dirty="0"/>
        </a:p>
      </dsp:txBody>
      <dsp:txXfrm>
        <a:off x="5117857" y="2936647"/>
        <a:ext cx="923113" cy="923113"/>
      </dsp:txXfrm>
    </dsp:sp>
    <dsp:sp modelId="{6774A3F3-9F35-4E60-A875-0511F28AB3DF}">
      <dsp:nvSpPr>
        <dsp:cNvPr id="0" name=""/>
        <dsp:cNvSpPr/>
      </dsp:nvSpPr>
      <dsp:spPr>
        <a:xfrm rot="5400000">
          <a:off x="3858013" y="3168437"/>
          <a:ext cx="276860" cy="4438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>
        <a:off x="3899542" y="3215680"/>
        <a:ext cx="193802" cy="266318"/>
      </dsp:txXfrm>
    </dsp:sp>
    <dsp:sp modelId="{0300FEAE-B47C-4FA4-9820-EF871070C2FC}">
      <dsp:nvSpPr>
        <dsp:cNvPr id="0" name=""/>
        <dsp:cNvSpPr/>
      </dsp:nvSpPr>
      <dsp:spPr>
        <a:xfrm>
          <a:off x="3343704" y="3659393"/>
          <a:ext cx="1305479" cy="1305479"/>
        </a:xfrm>
        <a:prstGeom prst="ellipse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Sosyal Çevre</a:t>
          </a:r>
          <a:endParaRPr lang="tr-TR" sz="1600" kern="1200" dirty="0"/>
        </a:p>
      </dsp:txBody>
      <dsp:txXfrm>
        <a:off x="3534887" y="3850576"/>
        <a:ext cx="923113" cy="923113"/>
      </dsp:txXfrm>
    </dsp:sp>
    <dsp:sp modelId="{624D06A4-F049-44BA-84E3-54BBBBA34B33}">
      <dsp:nvSpPr>
        <dsp:cNvPr id="0" name=""/>
        <dsp:cNvSpPr/>
      </dsp:nvSpPr>
      <dsp:spPr>
        <a:xfrm rot="9000000">
          <a:off x="3073314" y="2715390"/>
          <a:ext cx="276860" cy="4438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 rot="10800000">
        <a:off x="3150808" y="2783398"/>
        <a:ext cx="193802" cy="266318"/>
      </dsp:txXfrm>
    </dsp:sp>
    <dsp:sp modelId="{6D52338A-2828-4922-8B7B-EC4898519034}">
      <dsp:nvSpPr>
        <dsp:cNvPr id="0" name=""/>
        <dsp:cNvSpPr/>
      </dsp:nvSpPr>
      <dsp:spPr>
        <a:xfrm>
          <a:off x="1760734" y="2745464"/>
          <a:ext cx="1305479" cy="1305479"/>
        </a:xfrm>
        <a:prstGeom prst="ellipse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Yasal Çevre</a:t>
          </a:r>
          <a:endParaRPr lang="tr-TR" sz="1600" kern="1200" dirty="0"/>
        </a:p>
      </dsp:txBody>
      <dsp:txXfrm>
        <a:off x="1951917" y="2936647"/>
        <a:ext cx="923113" cy="923113"/>
      </dsp:txXfrm>
    </dsp:sp>
    <dsp:sp modelId="{743AB46B-60D6-4456-AC53-B077F567A70C}">
      <dsp:nvSpPr>
        <dsp:cNvPr id="0" name=""/>
        <dsp:cNvSpPr/>
      </dsp:nvSpPr>
      <dsp:spPr>
        <a:xfrm rot="12600000">
          <a:off x="3073314" y="1809298"/>
          <a:ext cx="276860" cy="4438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 rot="10800000">
        <a:off x="3150808" y="1918835"/>
        <a:ext cx="193802" cy="266318"/>
      </dsp:txXfrm>
    </dsp:sp>
    <dsp:sp modelId="{EBB82BC8-2816-4652-98EB-9F7233B92BE2}">
      <dsp:nvSpPr>
        <dsp:cNvPr id="0" name=""/>
        <dsp:cNvSpPr/>
      </dsp:nvSpPr>
      <dsp:spPr>
        <a:xfrm>
          <a:off x="1760734" y="917608"/>
          <a:ext cx="1305479" cy="1305479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Doğal Çevre</a:t>
          </a:r>
          <a:endParaRPr lang="tr-TR" sz="1600" kern="1200" dirty="0"/>
        </a:p>
      </dsp:txBody>
      <dsp:txXfrm>
        <a:off x="1951917" y="1108791"/>
        <a:ext cx="923113" cy="9231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3" tIns="48007" rIns="96013" bIns="48007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5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3" tIns="48007" rIns="96013" bIns="48007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C10B074B-5F70-4B0C-98FC-5D98CE0087DF}" type="datetime1">
              <a:rPr lang="en-US"/>
              <a:pPr>
                <a:defRPr/>
              </a:pPr>
              <a:t>8/1/2018</a:t>
            </a:fld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184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3" tIns="48007" rIns="96013" bIns="48007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5" y="9448184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3" tIns="48007" rIns="96013" bIns="48007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0C44ECD9-9FE2-4C0F-AB80-5659EE88E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9979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3" tIns="48007" rIns="96013" bIns="48007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5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3" tIns="48007" rIns="96013" bIns="48007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F94A85A1-C3D7-4C27-85C0-A7C3F4782D38}" type="datetime1">
              <a:rPr lang="en-US"/>
              <a:pPr>
                <a:defRPr/>
              </a:pPr>
              <a:t>8/1/2018</a:t>
            </a:fld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956"/>
            <a:ext cx="5486400" cy="4476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3" tIns="48007" rIns="96013" bIns="480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Asıl metin stillerini düzenlemek için tıklatın</a:t>
            </a:r>
          </a:p>
          <a:p>
            <a:pPr lvl="1"/>
            <a:r>
              <a:rPr lang="en-US" noProof="0" smtClean="0"/>
              <a:t>İkinci düzey</a:t>
            </a:r>
          </a:p>
          <a:p>
            <a:pPr lvl="2"/>
            <a:r>
              <a:rPr lang="en-US" noProof="0" smtClean="0"/>
              <a:t>Üçüncü düzey</a:t>
            </a:r>
          </a:p>
          <a:p>
            <a:pPr lvl="3"/>
            <a:r>
              <a:rPr lang="en-US" noProof="0" smtClean="0"/>
              <a:t>Dördüncü düzey</a:t>
            </a:r>
          </a:p>
          <a:p>
            <a:pPr lvl="4"/>
            <a:r>
              <a:rPr lang="en-US" noProof="0" smtClean="0"/>
              <a:t>Beşinci düzey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184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3" tIns="48007" rIns="96013" bIns="48007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5" y="9448184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3" tIns="48007" rIns="96013" bIns="48007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FB0A47B1-ABE5-470A-9EA7-054D869EA6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9477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0A47B1-ABE5-470A-9EA7-054D869EA62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A621FB-E9D9-4935-8178-08468F85E7B4}" type="datetime1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4881B3-C7DA-4DEA-BA9E-F0D1E6A8ED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678462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61CE23-B002-41E6-A5A6-C249CCEC7C63}" type="datetime1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DD460-4FDD-41E3-8BBD-49653D14B22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324959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2F0793-868D-48C3-95FC-A802C46ED8FC}" type="datetime1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17832-849E-40A3-A4B7-A9E61F51D3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188824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D034BF-EC96-4CB4-879A-3AC5D3EB8136}" type="datetime1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CC18C-EF92-4FBC-A1DA-BDC47913DE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93993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853E04-E45C-4EFC-BD04-73880D8B01E6}" type="datetime1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12D1FC-DBD9-41BE-ACB6-9BFC329599F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55682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0BFC58-F360-48B0-9002-B2530FAC2C9C}" type="datetime1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036C83-2B79-4757-B506-FBA3D1ADCCE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90399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068FA6-B3F2-49F1-B931-D33135B3F0FB}" type="datetime1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0885B2-33DD-43B8-A6BA-68BEF98BFA4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77462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C6E422-CEF2-4D0E-A5C9-0A3C8D54BE8B}" type="datetime1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7551F8-0125-40F4-9F97-3BF3544B839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3715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F57F12-54D0-4D4C-A339-409DEE96A77D}" type="datetime1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E5C7C3-D94F-4BFA-96EC-563782A329D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677040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0D3A55-27C0-48CE-8B97-0BC10A556FBE}" type="datetime1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63356F-9CE9-491E-8E3B-B9097EFF42B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844144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C0A583-1D34-4AD6-A3E5-BC5506D43B45}" type="datetime1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2E7273-CBAB-4BBF-B821-ECCFFB4677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068360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C273825-0AD6-4078-ACA0-81C4D0488606}" type="datetime1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24756A9-F18A-45F5-A9B8-7F84E7654E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35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 spd="med">
    <p:strips dir="rd"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dirty="0" smtClean="0">
                <a:latin typeface="Arial" charset="0"/>
              </a:rPr>
              <a:t>İŞLETME TÜRLERİ VE İŞLETME ÇEVRESİ</a:t>
            </a:r>
            <a:endParaRPr lang="en-US" dirty="0" smtClean="0">
              <a:latin typeface="Arial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İşletme Biliminin Temel Kavramları</a:t>
            </a:r>
            <a:endParaRPr lang="en-US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4881B3-C7DA-4DEA-BA9E-F0D1E6A8ED6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İŞLETME ÇEVRESİ – MAKRO FAKTÖRLER</a:t>
            </a:r>
            <a:endParaRPr lang="en-US" dirty="0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CC18C-EF92-4FBC-A1DA-BDC47913DEC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aphicFrame>
        <p:nvGraphicFramePr>
          <p:cNvPr id="4" name="3 Diyagram"/>
          <p:cNvGraphicFramePr/>
          <p:nvPr/>
        </p:nvGraphicFramePr>
        <p:xfrm>
          <a:off x="251520" y="1484784"/>
          <a:ext cx="7992888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EKONOMİK ÇEVRE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Piyasa türü</a:t>
            </a:r>
          </a:p>
          <a:p>
            <a:pPr lvl="1"/>
            <a:r>
              <a:rPr lang="tr-TR" dirty="0" smtClean="0"/>
              <a:t>Tam rekabet, oligopol, monopolcü rekabet, tekel</a:t>
            </a:r>
          </a:p>
          <a:p>
            <a:r>
              <a:rPr lang="tr-TR" dirty="0" smtClean="0"/>
              <a:t>Tedarik piyasaları, para ve sermaye piyasaları, ekonomik dalgalanmalar, mevsimsel etkiler</a:t>
            </a:r>
          </a:p>
          <a:p>
            <a:r>
              <a:rPr lang="tr-TR" dirty="0" smtClean="0"/>
              <a:t>Talebin gelir ve fiyat esnekliği</a:t>
            </a:r>
          </a:p>
          <a:p>
            <a:r>
              <a:rPr lang="tr-TR" dirty="0" smtClean="0"/>
              <a:t>İşletmenin ekonomi üzerindeki etkisi</a:t>
            </a:r>
          </a:p>
          <a:p>
            <a:pPr lvl="1"/>
            <a:r>
              <a:rPr lang="tr-TR" dirty="0" smtClean="0"/>
              <a:t>Toplam talep ve toplam tasarrufa karın etkisi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CC18C-EF92-4FBC-A1DA-BDC47913DEC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ÇEVRE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Sosyal Çevre = Doğrudan veya dolaylı ilişkili insan grupları + demografik özellikler + kültürel çevre</a:t>
            </a:r>
          </a:p>
          <a:p>
            <a:r>
              <a:rPr lang="tr-TR" dirty="0" smtClean="0"/>
              <a:t>Paydaşlar 		sosyal çevre</a:t>
            </a:r>
          </a:p>
          <a:p>
            <a:r>
              <a:rPr lang="tr-TR" dirty="0" smtClean="0"/>
              <a:t>Çalışanlar ve müşterilerin demografik ve kültürel özellikleri </a:t>
            </a:r>
            <a:r>
              <a:rPr lang="tr-TR" smtClean="0"/>
              <a:t>işletmeyi </a:t>
            </a:r>
            <a:r>
              <a:rPr lang="tr-TR" smtClean="0"/>
              <a:t>etkiler.</a:t>
            </a:r>
            <a:endParaRPr lang="tr-TR" dirty="0" smtClean="0"/>
          </a:p>
          <a:p>
            <a:r>
              <a:rPr lang="tr-TR" dirty="0" smtClean="0"/>
              <a:t>İşletmeler de sosyal </a:t>
            </a:r>
            <a:r>
              <a:rPr lang="tr-TR" smtClean="0"/>
              <a:t>yapıyı </a:t>
            </a:r>
            <a:r>
              <a:rPr lang="tr-TR" smtClean="0"/>
              <a:t>etkiler.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CC18C-EF92-4FBC-A1DA-BDC47913DEC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3 Sağ Ok"/>
          <p:cNvSpPr/>
          <p:nvPr/>
        </p:nvSpPr>
        <p:spPr>
          <a:xfrm>
            <a:off x="2915816" y="3429000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POLİTİK ÇEVRE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mtClean="0"/>
              <a:t>Politik çevrede yer alan nn </a:t>
            </a:r>
            <a:r>
              <a:rPr lang="tr-TR" dirty="0" smtClean="0"/>
              <a:t>önemli aktör </a:t>
            </a:r>
            <a:r>
              <a:rPr lang="tr-TR" smtClean="0"/>
              <a:t>olarak </a:t>
            </a:r>
            <a:r>
              <a:rPr lang="tr-TR" smtClean="0"/>
              <a:t>devlettir.</a:t>
            </a:r>
            <a:endParaRPr lang="tr-TR" dirty="0" smtClean="0"/>
          </a:p>
          <a:p>
            <a:r>
              <a:rPr lang="tr-TR" smtClean="0"/>
              <a:t>Diğer </a:t>
            </a:r>
            <a:r>
              <a:rPr lang="tr-TR" smtClean="0"/>
              <a:t>Aktörlere örnek olarak aşağıdakiler sayılabilir:</a:t>
            </a:r>
            <a:endParaRPr lang="tr-TR" dirty="0" smtClean="0"/>
          </a:p>
          <a:p>
            <a:pPr lvl="1"/>
            <a:r>
              <a:rPr lang="tr-TR" dirty="0" smtClean="0"/>
              <a:t>Merkez Bankası, BDDK, EPDK</a:t>
            </a:r>
          </a:p>
          <a:p>
            <a:r>
              <a:rPr lang="tr-TR" smtClean="0"/>
              <a:t>Bu aktörlerin uyguladığı para</a:t>
            </a:r>
            <a:r>
              <a:rPr lang="tr-TR" dirty="0" smtClean="0"/>
              <a:t>, maliye, dış ticaret politikaları işletmeleri doğrudan </a:t>
            </a:r>
            <a:r>
              <a:rPr lang="tr-TR" smtClean="0"/>
              <a:t>etkiler</a:t>
            </a:r>
            <a:r>
              <a:rPr lang="tr-TR" smtClean="0"/>
              <a:t>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CC18C-EF92-4FBC-A1DA-BDC47913DEC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YASAL ÇEVRE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Devlet ve </a:t>
            </a:r>
            <a:r>
              <a:rPr lang="tr-TR" smtClean="0"/>
              <a:t>diğer </a:t>
            </a:r>
            <a:r>
              <a:rPr lang="tr-TR" smtClean="0"/>
              <a:t>aktörler yasal düzenlemeler yardımıyla işletmeleri etkiler.</a:t>
            </a:r>
          </a:p>
          <a:p>
            <a:r>
              <a:rPr lang="tr-TR" smtClean="0"/>
              <a:t>Örneğin:</a:t>
            </a:r>
            <a:endParaRPr lang="tr-TR" dirty="0" smtClean="0"/>
          </a:p>
          <a:p>
            <a:pPr lvl="1"/>
            <a:r>
              <a:rPr lang="tr-TR" dirty="0" smtClean="0"/>
              <a:t>Tüketici </a:t>
            </a:r>
            <a:r>
              <a:rPr lang="tr-TR" smtClean="0"/>
              <a:t>haklarının </a:t>
            </a:r>
            <a:r>
              <a:rPr lang="tr-TR" smtClean="0"/>
              <a:t>korunmasına ilişkin kanun,</a:t>
            </a:r>
            <a:endParaRPr lang="tr-TR" dirty="0" smtClean="0"/>
          </a:p>
          <a:p>
            <a:pPr lvl="1"/>
            <a:r>
              <a:rPr lang="tr-TR" dirty="0" smtClean="0"/>
              <a:t>Kimlerin hisse </a:t>
            </a:r>
            <a:r>
              <a:rPr lang="tr-TR" smtClean="0"/>
              <a:t>senedi </a:t>
            </a:r>
            <a:r>
              <a:rPr lang="tr-TR" smtClean="0"/>
              <a:t>çıkarabileceği ilişkin düzenlemeler</a:t>
            </a:r>
            <a:endParaRPr lang="tr-TR" dirty="0" smtClean="0"/>
          </a:p>
          <a:p>
            <a:pPr lvl="1"/>
            <a:r>
              <a:rPr lang="tr-TR" dirty="0" smtClean="0"/>
              <a:t>Birleşme ve satın alma işlemine ilişkin düzenlemeler</a:t>
            </a:r>
          </a:p>
          <a:p>
            <a:r>
              <a:rPr lang="tr-TR" smtClean="0"/>
              <a:t>İşletmeler de lobi faaliyeti yürüterek yasal çevreyi etkiler.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CC18C-EF92-4FBC-A1DA-BDC47913DEC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TEKNOLOJİK ÇEVRE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Teknoloji</a:t>
            </a:r>
            <a:r>
              <a:rPr lang="tr-TR" sz="3600" smtClean="0"/>
              <a:t>: </a:t>
            </a:r>
            <a:endParaRPr lang="tr-TR" sz="3600" smtClean="0"/>
          </a:p>
          <a:p>
            <a:pPr lvl="1"/>
            <a:r>
              <a:rPr lang="tr-TR" sz="3200" smtClean="0"/>
              <a:t>İşletmelerin </a:t>
            </a:r>
            <a:r>
              <a:rPr lang="tr-TR" sz="3200" dirty="0" smtClean="0"/>
              <a:t>kurulması ve faaliyetlerini gerçekleştirmesine katkı sağlayan, kolaylaştıran, durumu iyileştiren ve geliştiren</a:t>
            </a:r>
          </a:p>
          <a:p>
            <a:pPr lvl="1"/>
            <a:r>
              <a:rPr lang="tr-TR" sz="3200" dirty="0" smtClean="0"/>
              <a:t> Her türlü yeni ve çağdaş uygulamalar </a:t>
            </a:r>
          </a:p>
          <a:p>
            <a:pPr lvl="1"/>
            <a:r>
              <a:rPr lang="tr-TR" sz="3200" dirty="0" smtClean="0"/>
              <a:t>Donanım, araç ve gereçlerdir.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CC18C-EF92-4FBC-A1DA-BDC47913DEC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TEKNOLOJİK ÇEVRE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997152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Teknoloji kullanımı;</a:t>
            </a:r>
          </a:p>
          <a:p>
            <a:pPr lvl="1"/>
            <a:r>
              <a:rPr lang="tr-TR" dirty="0" smtClean="0"/>
              <a:t>Üretimde hızı arttırır.</a:t>
            </a:r>
          </a:p>
          <a:p>
            <a:pPr lvl="1"/>
            <a:r>
              <a:rPr lang="tr-TR" dirty="0" smtClean="0"/>
              <a:t>Emek verimliliğini etkiler</a:t>
            </a:r>
          </a:p>
          <a:p>
            <a:pPr lvl="1"/>
            <a:r>
              <a:rPr lang="tr-TR" dirty="0" smtClean="0"/>
              <a:t>Kalite ve standartlar yükselir</a:t>
            </a:r>
          </a:p>
          <a:p>
            <a:pPr lvl="1"/>
            <a:r>
              <a:rPr lang="tr-TR" dirty="0" smtClean="0"/>
              <a:t>Girdi/ çıktı oranı yükselir.</a:t>
            </a:r>
          </a:p>
          <a:p>
            <a:pPr lvl="1"/>
            <a:r>
              <a:rPr lang="tr-TR" dirty="0" smtClean="0"/>
              <a:t>Hata payı düşer.</a:t>
            </a:r>
          </a:p>
          <a:p>
            <a:r>
              <a:rPr lang="tr-TR" dirty="0" smtClean="0"/>
              <a:t>Ancak,</a:t>
            </a:r>
          </a:p>
          <a:p>
            <a:pPr lvl="1"/>
            <a:r>
              <a:rPr lang="tr-TR" dirty="0" smtClean="0"/>
              <a:t>Piyasaya giriş ve çıkış engeli oluşturur. </a:t>
            </a:r>
          </a:p>
          <a:p>
            <a:pPr lvl="1"/>
            <a:r>
              <a:rPr lang="tr-TR" dirty="0" smtClean="0"/>
              <a:t>Teknoloji yatırım için gerekli fonlar dış kaynaklar ile sağlanırsa,  işletmenin borç yükü artar.</a:t>
            </a:r>
          </a:p>
          <a:p>
            <a:pPr lvl="1"/>
            <a:r>
              <a:rPr lang="tr-TR" dirty="0" err="1" smtClean="0"/>
              <a:t>Know</a:t>
            </a:r>
            <a:r>
              <a:rPr lang="tr-TR" dirty="0" smtClean="0"/>
              <a:t> – </a:t>
            </a:r>
            <a:r>
              <a:rPr lang="tr-TR" dirty="0" err="1" smtClean="0"/>
              <a:t>how</a:t>
            </a:r>
            <a:r>
              <a:rPr lang="tr-TR" dirty="0" smtClean="0"/>
              <a:t> eksikliği sebebiyle dışa bağımlılık artabilir.</a:t>
            </a:r>
          </a:p>
          <a:p>
            <a:pPr lvl="1"/>
            <a:r>
              <a:rPr lang="tr-TR" dirty="0" smtClean="0"/>
              <a:t>Mal ve hizmetlere talep azalması – sabit maliyet miktarı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CC18C-EF92-4FBC-A1DA-BDC47913DEC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DOĞAL ÇEVRE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Ulaşım olanakları,</a:t>
            </a:r>
          </a:p>
          <a:p>
            <a:r>
              <a:rPr lang="tr-TR" dirty="0" smtClean="0"/>
              <a:t>İklim koşulları</a:t>
            </a:r>
          </a:p>
          <a:p>
            <a:r>
              <a:rPr lang="tr-TR" dirty="0" smtClean="0"/>
              <a:t>Madenler ve diğer rezervler</a:t>
            </a:r>
          </a:p>
          <a:p>
            <a:r>
              <a:rPr lang="tr-TR" dirty="0" smtClean="0"/>
              <a:t>Su kaynakları</a:t>
            </a:r>
          </a:p>
          <a:p>
            <a:pPr lvl="1"/>
            <a:r>
              <a:rPr lang="tr-TR" dirty="0" smtClean="0"/>
              <a:t>İşletme büyüklüğünü</a:t>
            </a:r>
          </a:p>
          <a:p>
            <a:pPr lvl="1"/>
            <a:r>
              <a:rPr lang="tr-TR" dirty="0" smtClean="0"/>
              <a:t>İşletme kuruluş yerini</a:t>
            </a:r>
          </a:p>
          <a:p>
            <a:pPr lvl="1"/>
            <a:r>
              <a:rPr lang="tr-TR" dirty="0" smtClean="0"/>
              <a:t>Fiziksel dağıtımını etkiler</a:t>
            </a:r>
          </a:p>
          <a:p>
            <a:r>
              <a:rPr lang="tr-TR" dirty="0" smtClean="0"/>
              <a:t>İşletmeler de doğal çevreyi etkiler.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CC18C-EF92-4FBC-A1DA-BDC47913DEC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MİKRO DIŞ ÇEVRE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Mikro dış çevre unsurları:</a:t>
            </a:r>
          </a:p>
          <a:p>
            <a:pPr lvl="1"/>
            <a:r>
              <a:rPr lang="tr-TR" dirty="0" smtClean="0"/>
              <a:t>İşletme ortakları (girişimci ve diğer ortaklar)</a:t>
            </a:r>
          </a:p>
          <a:p>
            <a:pPr lvl="1"/>
            <a:r>
              <a:rPr lang="tr-TR" dirty="0" smtClean="0"/>
              <a:t>Yönetici ve çalışanlar</a:t>
            </a:r>
          </a:p>
          <a:p>
            <a:pPr lvl="1"/>
            <a:r>
              <a:rPr lang="tr-TR" dirty="0" smtClean="0"/>
              <a:t>Tüketiciler</a:t>
            </a:r>
          </a:p>
          <a:p>
            <a:pPr lvl="1"/>
            <a:r>
              <a:rPr lang="tr-TR" dirty="0" smtClean="0"/>
              <a:t>Tedarikçiler</a:t>
            </a:r>
          </a:p>
          <a:p>
            <a:pPr lvl="1"/>
            <a:r>
              <a:rPr lang="tr-TR" dirty="0" smtClean="0"/>
              <a:t>Mal ve hizmetlerin piyasaya sunumunda aracılık edenler</a:t>
            </a:r>
          </a:p>
          <a:p>
            <a:pPr lvl="1"/>
            <a:r>
              <a:rPr lang="tr-TR" dirty="0" smtClean="0"/>
              <a:t>Rakipler</a:t>
            </a:r>
          </a:p>
          <a:p>
            <a:pPr lvl="1"/>
            <a:r>
              <a:rPr lang="tr-TR" dirty="0" smtClean="0"/>
              <a:t>Merkezi ve yerel yönetimler</a:t>
            </a:r>
          </a:p>
          <a:p>
            <a:pPr lvl="1"/>
            <a:r>
              <a:rPr lang="tr-TR" dirty="0" smtClean="0"/>
              <a:t>Mesleki kuruluşlar</a:t>
            </a:r>
          </a:p>
          <a:p>
            <a:pPr lvl="1"/>
            <a:r>
              <a:rPr lang="tr-TR" dirty="0" smtClean="0"/>
              <a:t>Demokratik kitle örgütleri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CC18C-EF92-4FBC-A1DA-BDC47913DEC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Yararlanılan Kaynaklar: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Varoğlu D., D. Tuncer ve D. Y. Ayhan (2007), </a:t>
            </a:r>
            <a:r>
              <a:rPr lang="tr-TR" i="1" smtClean="0"/>
              <a:t>Genel İşletmecilik Bilgileri</a:t>
            </a:r>
            <a:r>
              <a:rPr lang="tr-TR" smtClean="0"/>
              <a:t>, Ankara: Siyasal Kitabevi</a:t>
            </a:r>
          </a:p>
          <a:p>
            <a:r>
              <a:rPr lang="tr-TR" smtClean="0"/>
              <a:t>Müftüoğlu T. (2003), </a:t>
            </a:r>
            <a:r>
              <a:rPr lang="tr-TR" i="1" smtClean="0"/>
              <a:t>İşletme Ekonomisi</a:t>
            </a:r>
            <a:r>
              <a:rPr lang="tr-TR" smtClean="0"/>
              <a:t>, Ankara: Turhan Kitabevi</a:t>
            </a:r>
            <a:endParaRPr lang="en-US" smtClean="0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CC18C-EF92-4FBC-A1DA-BDC47913DEC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096217"/>
      </p:ext>
    </p:extLst>
  </p:cSld>
  <p:clrMapOvr>
    <a:masterClrMapping/>
  </p:clrMapOvr>
  <p:transition spd="med">
    <p:strips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İŞLETME TÜRLERİ</a:t>
            </a:r>
          </a:p>
        </p:txBody>
      </p:sp>
      <p:sp>
        <p:nvSpPr>
          <p:cNvPr id="16386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İşletmeler, çok çeşitli kriterlere göre sınıflandırılabilirler:</a:t>
            </a:r>
          </a:p>
          <a:p>
            <a:pPr lvl="1"/>
            <a:r>
              <a:rPr lang="tr-TR" smtClean="0"/>
              <a:t>Faaliyet alanlarına göre</a:t>
            </a:r>
          </a:p>
          <a:p>
            <a:pPr lvl="1"/>
            <a:r>
              <a:rPr lang="tr-TR" smtClean="0"/>
              <a:t>Tüketici türlerine göre</a:t>
            </a:r>
          </a:p>
          <a:p>
            <a:pPr lvl="1"/>
            <a:r>
              <a:rPr lang="tr-TR" smtClean="0"/>
              <a:t>Üretilen mal ve hizmet türlerine göre</a:t>
            </a:r>
          </a:p>
          <a:p>
            <a:pPr lvl="1"/>
            <a:r>
              <a:rPr lang="tr-TR" smtClean="0"/>
              <a:t>Üretim araçlarının mülkiyet biçimlerine göre</a:t>
            </a:r>
          </a:p>
          <a:p>
            <a:pPr lvl="1"/>
            <a:r>
              <a:rPr lang="tr-TR" smtClean="0"/>
              <a:t>İşletme büyüklüklerine göre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CC18C-EF92-4FBC-A1DA-BDC47913DEC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FAALİYET ALANLARINA GÖRE</a:t>
            </a:r>
          </a:p>
        </p:txBody>
      </p:sp>
      <p:sp>
        <p:nvSpPr>
          <p:cNvPr id="17410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smtClean="0"/>
              <a:t>İşletmeler, faaliyet alanlarına göre 3 kısımda incelenebilir:</a:t>
            </a:r>
          </a:p>
          <a:p>
            <a:pPr lvl="1"/>
            <a:r>
              <a:rPr lang="tr-TR" sz="3600" smtClean="0"/>
              <a:t>Üretim </a:t>
            </a:r>
            <a:r>
              <a:rPr lang="tr-TR" sz="3600" smtClean="0"/>
              <a:t>İşletmeleri</a:t>
            </a:r>
          </a:p>
          <a:p>
            <a:pPr lvl="1"/>
            <a:r>
              <a:rPr lang="tr-TR" sz="3600" smtClean="0"/>
              <a:t>Ticari İşletmeler</a:t>
            </a:r>
          </a:p>
          <a:p>
            <a:pPr lvl="1"/>
            <a:r>
              <a:rPr lang="tr-TR" sz="3600" smtClean="0"/>
              <a:t>Üretim ve ticaret faaliyetlerini birlikte yürüten işletmeler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CC18C-EF92-4FBC-A1DA-BDC47913DEC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TÜKETİCİ TÜRLERİNE GÖRE</a:t>
            </a:r>
          </a:p>
        </p:txBody>
      </p:sp>
      <p:sp>
        <p:nvSpPr>
          <p:cNvPr id="18434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smtClean="0"/>
              <a:t>Bir diğer ayrım, tüketici türlerine göredir. Buna göre:</a:t>
            </a:r>
          </a:p>
          <a:p>
            <a:pPr lvl="1"/>
            <a:r>
              <a:rPr lang="tr-TR" sz="3200" smtClean="0"/>
              <a:t>Nihai </a:t>
            </a:r>
            <a:r>
              <a:rPr lang="tr-TR" sz="3200" smtClean="0"/>
              <a:t>Tüketicilere yönelik işletmeler</a:t>
            </a:r>
          </a:p>
          <a:p>
            <a:pPr lvl="1"/>
            <a:r>
              <a:rPr lang="tr-TR" sz="3200" smtClean="0"/>
              <a:t>Örgütsel Tüketiciler yönelik işletmeler</a:t>
            </a:r>
          </a:p>
          <a:p>
            <a:pPr lvl="1"/>
            <a:r>
              <a:rPr lang="tr-TR" sz="3200" smtClean="0"/>
              <a:t>Her iki tüketici grubuna aynı andan yönelen işletmeler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CC18C-EF92-4FBC-A1DA-BDC47913DEC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Başlık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1055687"/>
          </a:xfrm>
        </p:spPr>
        <p:txBody>
          <a:bodyPr>
            <a:normAutofit fontScale="90000"/>
          </a:bodyPr>
          <a:lstStyle/>
          <a:p>
            <a:r>
              <a:rPr lang="tr-TR" sz="3800" dirty="0" smtClean="0"/>
              <a:t>ÜRETİLEN MAL VE HİZMET ÇEŞİTLERİNE GÖRE</a:t>
            </a:r>
          </a:p>
        </p:txBody>
      </p:sp>
      <p:graphicFrame>
        <p:nvGraphicFramePr>
          <p:cNvPr id="4" name="Kuruluş Şeması 2"/>
          <p:cNvGraphicFramePr>
            <a:graphicFrameLocks noGrp="1"/>
          </p:cNvGraphicFramePr>
          <p:nvPr>
            <p:ph idx="1"/>
          </p:nvPr>
        </p:nvGraphicFramePr>
        <p:xfrm>
          <a:off x="467544" y="1700808"/>
          <a:ext cx="822960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CC18C-EF92-4FBC-A1DA-BDC47913DEC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tr-TR" dirty="0" smtClean="0"/>
              <a:t>ÜRETİM ARAÇLARININ MÜLKİYETİNE GÖRE</a:t>
            </a:r>
            <a:endParaRPr lang="tr-TR" dirty="0"/>
          </a:p>
        </p:txBody>
      </p:sp>
      <p:sp>
        <p:nvSpPr>
          <p:cNvPr id="20482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smtClean="0"/>
              <a:t>İşletmeler, sahipliklerine göre bir ayrıma tabi tutulabilir:</a:t>
            </a:r>
          </a:p>
          <a:p>
            <a:pPr lvl="1"/>
            <a:r>
              <a:rPr lang="tr-TR" sz="3200" smtClean="0"/>
              <a:t>Özel </a:t>
            </a:r>
            <a:r>
              <a:rPr lang="tr-TR" sz="3200" dirty="0" smtClean="0"/>
              <a:t>İşletmeler</a:t>
            </a:r>
          </a:p>
          <a:p>
            <a:pPr lvl="1"/>
            <a:r>
              <a:rPr lang="tr-TR" sz="3200" dirty="0" smtClean="0"/>
              <a:t>Kamu İşletmeleri (KİT)</a:t>
            </a:r>
          </a:p>
          <a:p>
            <a:pPr lvl="2"/>
            <a:r>
              <a:rPr lang="tr-TR" sz="2800" dirty="0" smtClean="0"/>
              <a:t>İktisadi Devlet Teşekkülleri</a:t>
            </a:r>
          </a:p>
          <a:p>
            <a:pPr lvl="2"/>
            <a:r>
              <a:rPr lang="tr-TR" sz="2800" dirty="0" smtClean="0"/>
              <a:t>Kamu İktisadi Kuruluşları</a:t>
            </a:r>
          </a:p>
          <a:p>
            <a:pPr lvl="1"/>
            <a:r>
              <a:rPr lang="tr-TR" sz="3200" dirty="0" smtClean="0"/>
              <a:t>Karma işletmeler</a:t>
            </a:r>
          </a:p>
          <a:p>
            <a:pPr lvl="1"/>
            <a:r>
              <a:rPr lang="tr-TR" sz="3200" dirty="0" smtClean="0"/>
              <a:t>Yabancı Sermayeli İşletmeler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CC18C-EF92-4FBC-A1DA-BDC47913DEC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BÜYÜKLÜKLERİNE GÖRE</a:t>
            </a:r>
            <a:endParaRPr lang="en-US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Autofit/>
          </a:bodyPr>
          <a:lstStyle/>
          <a:p>
            <a:r>
              <a:rPr lang="tr-TR" sz="3600" smtClean="0"/>
              <a:t>İşletmeler, 2 farklı büyüklük ölçütüne göre sınıflandırılabilir.</a:t>
            </a:r>
          </a:p>
          <a:p>
            <a:pPr lvl="1"/>
            <a:r>
              <a:rPr lang="tr-TR" sz="3200" b="1" smtClean="0"/>
              <a:t>Nicel </a:t>
            </a:r>
            <a:r>
              <a:rPr lang="tr-TR" sz="3200" b="1" dirty="0" smtClean="0"/>
              <a:t>Ölçütler: </a:t>
            </a:r>
            <a:r>
              <a:rPr lang="tr-TR" sz="3200" dirty="0" smtClean="0"/>
              <a:t>personel sayısı, sabit varlıklar, makine sayısı, yıllık amortisman tutarı vb., işletmenin kuruluş alanı, satış tutarı, pazar payı</a:t>
            </a:r>
          </a:p>
          <a:p>
            <a:pPr lvl="1"/>
            <a:r>
              <a:rPr lang="tr-TR" sz="3200" b="1" dirty="0" smtClean="0"/>
              <a:t>Nitel Ölçütler: </a:t>
            </a:r>
            <a:r>
              <a:rPr lang="tr-TR" sz="3200" dirty="0" smtClean="0"/>
              <a:t>Yönetim biçimi, sermayedar sayısı, ulusal ya da uluslararası alanda faaliyet göstermesi</a:t>
            </a:r>
            <a:endParaRPr lang="en-US" sz="32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CC18C-EF92-4FBC-A1DA-BDC47913DEC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İŞLETME ÇEVRESİ</a:t>
            </a:r>
            <a:endParaRPr lang="en-US" dirty="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İşletme çevresi, işletmenin yaşayışını etkileyecek fırsatlar ve tehditler </a:t>
            </a:r>
            <a:r>
              <a:rPr lang="tr-TR" sz="2400" smtClean="0"/>
              <a:t>yaratır</a:t>
            </a:r>
            <a:r>
              <a:rPr lang="tr-TR" sz="2400" smtClean="0"/>
              <a:t>. </a:t>
            </a:r>
          </a:p>
          <a:p>
            <a:r>
              <a:rPr lang="tr-TR" sz="2400" smtClean="0"/>
              <a:t>Bu tehdit ve fırsatlar, SWOT analizi yardımıyla belirlenebilir.</a:t>
            </a:r>
          </a:p>
          <a:p>
            <a:r>
              <a:rPr lang="tr-TR" sz="2400" smtClean="0"/>
              <a:t>İşletmenin çevresi, iç çevre ve dış çevre olmak üzere iki kısımda incelenebilir.</a:t>
            </a:r>
            <a:endParaRPr lang="tr-TR" sz="2400" dirty="0" smtClean="0"/>
          </a:p>
          <a:p>
            <a:r>
              <a:rPr lang="tr-TR" sz="2400" smtClean="0"/>
              <a:t>İç </a:t>
            </a:r>
            <a:r>
              <a:rPr lang="tr-TR" sz="2400" dirty="0" smtClean="0"/>
              <a:t>çevre</a:t>
            </a:r>
          </a:p>
          <a:p>
            <a:pPr lvl="1"/>
            <a:r>
              <a:rPr lang="tr-TR" sz="2000" dirty="0" smtClean="0"/>
              <a:t>İşletme Fonksiyonları</a:t>
            </a:r>
          </a:p>
          <a:p>
            <a:r>
              <a:rPr lang="tr-TR" sz="2400" dirty="0" smtClean="0"/>
              <a:t>Dış Çevre:</a:t>
            </a:r>
          </a:p>
          <a:p>
            <a:pPr lvl="1"/>
            <a:r>
              <a:rPr lang="tr-TR" sz="2000" dirty="0" smtClean="0"/>
              <a:t>Makro Dış Çevre</a:t>
            </a:r>
          </a:p>
          <a:p>
            <a:pPr lvl="1"/>
            <a:r>
              <a:rPr lang="tr-TR" sz="2000" smtClean="0"/>
              <a:t>Mikro </a:t>
            </a:r>
            <a:r>
              <a:rPr lang="tr-TR" sz="2000" smtClean="0"/>
              <a:t>Dış Çevre</a:t>
            </a:r>
          </a:p>
          <a:p>
            <a:r>
              <a:rPr lang="tr-TR" sz="2400" smtClean="0"/>
              <a:t>İşletmeler de iç ve dış çevreyi etkiler.</a:t>
            </a:r>
            <a:endParaRPr lang="tr-TR" sz="240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CC18C-EF92-4FBC-A1DA-BDC47913DEC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İŞLETME ÇEVRESİ</a:t>
            </a:r>
            <a:endParaRPr lang="en-US" dirty="0" smtClean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CC18C-EF92-4FBC-A1DA-BDC47913DEC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5" name="4 Diyagram"/>
          <p:cNvGraphicFramePr/>
          <p:nvPr/>
        </p:nvGraphicFramePr>
        <p:xfrm>
          <a:off x="323528" y="1700808"/>
          <a:ext cx="8424936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1772" name="Text Box 28"/>
          <p:cNvSpPr txBox="1">
            <a:spLocks noChangeArrowheads="1"/>
          </p:cNvSpPr>
          <p:nvPr/>
        </p:nvSpPr>
        <p:spPr bwMode="auto">
          <a:xfrm>
            <a:off x="323850" y="6165850"/>
            <a:ext cx="8883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b="1"/>
              <a:t>Kaynak</a:t>
            </a:r>
            <a:r>
              <a:rPr lang="tr-TR"/>
              <a:t>: Tuncer D. vd. (2011), </a:t>
            </a:r>
            <a:r>
              <a:rPr lang="tr-TR" i="1"/>
              <a:t>Genel İşletmecilik Bilgileri,</a:t>
            </a:r>
            <a:r>
              <a:rPr lang="tr-TR"/>
              <a:t> Siyasal Kitabevi: Ankara, 4. Baskı</a:t>
            </a:r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1729</TotalTime>
  <Words>676</Words>
  <Application>Microsoft Office PowerPoint</Application>
  <PresentationFormat>Ekran Gösterisi (4:3)</PresentationFormat>
  <Paragraphs>147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Ofis Teması</vt:lpstr>
      <vt:lpstr>İŞLETME TÜRLERİ VE İŞLETME ÇEVRESİ</vt:lpstr>
      <vt:lpstr>İŞLETME TÜRLERİ</vt:lpstr>
      <vt:lpstr>FAALİYET ALANLARINA GÖRE</vt:lpstr>
      <vt:lpstr>TÜKETİCİ TÜRLERİNE GÖRE</vt:lpstr>
      <vt:lpstr>ÜRETİLEN MAL VE HİZMET ÇEŞİTLERİNE GÖRE</vt:lpstr>
      <vt:lpstr>ÜRETİM ARAÇLARININ MÜLKİYETİNE GÖRE</vt:lpstr>
      <vt:lpstr>BÜYÜKLÜKLERİNE GÖRE</vt:lpstr>
      <vt:lpstr>İŞLETME ÇEVRESİ</vt:lpstr>
      <vt:lpstr>İŞLETME ÇEVRESİ</vt:lpstr>
      <vt:lpstr>İŞLETME ÇEVRESİ – MAKRO FAKTÖRLER</vt:lpstr>
      <vt:lpstr>EKONOMİK ÇEVRE</vt:lpstr>
      <vt:lpstr>SOSYAL ÇEVRE</vt:lpstr>
      <vt:lpstr>POLİTİK ÇEVRE</vt:lpstr>
      <vt:lpstr>YASAL ÇEVRE</vt:lpstr>
      <vt:lpstr>TEKNOLOJİK ÇEVRE</vt:lpstr>
      <vt:lpstr>TEKNOLOJİK ÇEVRE</vt:lpstr>
      <vt:lpstr>DOĞAL ÇEVRE</vt:lpstr>
      <vt:lpstr>MİKRO DIŞ ÇEVRE</vt:lpstr>
      <vt:lpstr>Yararlanılan Kaynaklar:</vt:lpstr>
    </vt:vector>
  </TitlesOfParts>
  <Company>SBF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Kavramlar</dc:title>
  <dc:creator>SEVDI EDA TUZCU</dc:creator>
  <cp:lastModifiedBy>Sevgi Eda Tuzcu</cp:lastModifiedBy>
  <cp:revision>168</cp:revision>
  <dcterms:created xsi:type="dcterms:W3CDTF">2012-08-12T09:08:24Z</dcterms:created>
  <dcterms:modified xsi:type="dcterms:W3CDTF">2018-08-01T17:05:42Z</dcterms:modified>
</cp:coreProperties>
</file>