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2" r:id="rId4"/>
    <p:sldId id="264" r:id="rId5"/>
    <p:sldId id="263" r:id="rId6"/>
    <p:sldId id="265" r:id="rId7"/>
    <p:sldId id="267" r:id="rId8"/>
    <p:sldId id="268"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8" d="100"/>
          <a:sy n="68" d="100"/>
        </p:scale>
        <p:origin x="84"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3B71424-7059-40F6-A6A5-999A2D02326E}" type="doc">
      <dgm:prSet loTypeId="urn:microsoft.com/office/officeart/2005/8/layout/vProcess5" loCatId="process" qsTypeId="urn:microsoft.com/office/officeart/2005/8/quickstyle/simple4" qsCatId="simple" csTypeId="urn:microsoft.com/office/officeart/2005/8/colors/colorful1" csCatId="colorful"/>
      <dgm:spPr/>
      <dgm:t>
        <a:bodyPr/>
        <a:lstStyle/>
        <a:p>
          <a:endParaRPr lang="en-US"/>
        </a:p>
      </dgm:t>
    </dgm:pt>
    <dgm:pt modelId="{58C2B998-07E8-48D4-87BA-D2F1958DF796}">
      <dgm:prSet/>
      <dgm:spPr/>
      <dgm:t>
        <a:bodyPr/>
        <a:lstStyle/>
        <a:p>
          <a:r>
            <a:rPr lang="tr-TR"/>
            <a:t>Toplum Sözleşmesi dört kitaptan oluşmaktadır:</a:t>
          </a:r>
          <a:endParaRPr lang="en-US"/>
        </a:p>
      </dgm:t>
    </dgm:pt>
    <dgm:pt modelId="{211C7921-88A5-4C27-B2FA-07C219969027}" type="parTrans" cxnId="{B8CE82A6-F192-4F36-BC92-F334DAA2F7F6}">
      <dgm:prSet/>
      <dgm:spPr/>
      <dgm:t>
        <a:bodyPr/>
        <a:lstStyle/>
        <a:p>
          <a:endParaRPr lang="en-US"/>
        </a:p>
      </dgm:t>
    </dgm:pt>
    <dgm:pt modelId="{5B567610-4356-41E6-ACE0-0E0D5E2F41C4}" type="sibTrans" cxnId="{B8CE82A6-F192-4F36-BC92-F334DAA2F7F6}">
      <dgm:prSet/>
      <dgm:spPr/>
      <dgm:t>
        <a:bodyPr/>
        <a:lstStyle/>
        <a:p>
          <a:endParaRPr lang="en-US"/>
        </a:p>
      </dgm:t>
    </dgm:pt>
    <dgm:pt modelId="{E48C09E4-65E1-434D-BC0C-EA5B2969C5AC}">
      <dgm:prSet/>
      <dgm:spPr/>
      <dgm:t>
        <a:bodyPr/>
        <a:lstStyle/>
        <a:p>
          <a:r>
            <a:rPr lang="tr-TR"/>
            <a:t>Birinci kitap, toplumun bir sözleşme yoluyla doğduğundan; </a:t>
          </a:r>
          <a:endParaRPr lang="en-US"/>
        </a:p>
      </dgm:t>
    </dgm:pt>
    <dgm:pt modelId="{263FA8F0-EF35-49A2-8DF1-8FB17EF6BF58}" type="parTrans" cxnId="{E977577B-B0E3-4CE6-9987-9F5670DDC12B}">
      <dgm:prSet/>
      <dgm:spPr/>
      <dgm:t>
        <a:bodyPr/>
        <a:lstStyle/>
        <a:p>
          <a:endParaRPr lang="en-US"/>
        </a:p>
      </dgm:t>
    </dgm:pt>
    <dgm:pt modelId="{5A269FAC-F311-494F-AEFC-C052F53B479E}" type="sibTrans" cxnId="{E977577B-B0E3-4CE6-9987-9F5670DDC12B}">
      <dgm:prSet/>
      <dgm:spPr/>
      <dgm:t>
        <a:bodyPr/>
        <a:lstStyle/>
        <a:p>
          <a:endParaRPr lang="en-US"/>
        </a:p>
      </dgm:t>
    </dgm:pt>
    <dgm:pt modelId="{29F04447-DEF5-4607-B796-1DD6D6757C27}">
      <dgm:prSet/>
      <dgm:spPr/>
      <dgm:t>
        <a:bodyPr/>
        <a:lstStyle/>
        <a:p>
          <a:r>
            <a:rPr lang="tr-TR"/>
            <a:t>ikinci kitap, egemen varlıktan, egemenlik ve genel istemden; </a:t>
          </a:r>
          <a:endParaRPr lang="en-US"/>
        </a:p>
      </dgm:t>
    </dgm:pt>
    <dgm:pt modelId="{C5B18CEA-8568-40AF-B14E-16F5289CF900}" type="parTrans" cxnId="{F35405AD-BCCE-4F28-AD3E-B153B03ECFC5}">
      <dgm:prSet/>
      <dgm:spPr/>
      <dgm:t>
        <a:bodyPr/>
        <a:lstStyle/>
        <a:p>
          <a:endParaRPr lang="en-US"/>
        </a:p>
      </dgm:t>
    </dgm:pt>
    <dgm:pt modelId="{7CC17283-CB28-41F5-9118-54D1893D09AE}" type="sibTrans" cxnId="{F35405AD-BCCE-4F28-AD3E-B153B03ECFC5}">
      <dgm:prSet/>
      <dgm:spPr/>
      <dgm:t>
        <a:bodyPr/>
        <a:lstStyle/>
        <a:p>
          <a:endParaRPr lang="en-US"/>
        </a:p>
      </dgm:t>
    </dgm:pt>
    <dgm:pt modelId="{608F014D-28E2-4266-9700-DC8FD899FE0C}">
      <dgm:prSet/>
      <dgm:spPr/>
      <dgm:t>
        <a:bodyPr/>
        <a:lstStyle/>
        <a:p>
          <a:r>
            <a:rPr lang="tr-TR"/>
            <a:t>üçüncü kitap, yürütme gücü olarak çeşitli yönetim biçimlerinden; </a:t>
          </a:r>
          <a:endParaRPr lang="en-US"/>
        </a:p>
      </dgm:t>
    </dgm:pt>
    <dgm:pt modelId="{38EC9011-0906-4CDD-8B40-B34779824628}" type="parTrans" cxnId="{20990CCD-8A0D-4ABD-872C-A4826E10E6A3}">
      <dgm:prSet/>
      <dgm:spPr/>
      <dgm:t>
        <a:bodyPr/>
        <a:lstStyle/>
        <a:p>
          <a:endParaRPr lang="en-US"/>
        </a:p>
      </dgm:t>
    </dgm:pt>
    <dgm:pt modelId="{DB971477-BDF0-40B7-97AC-5929DD80A6F3}" type="sibTrans" cxnId="{20990CCD-8A0D-4ABD-872C-A4826E10E6A3}">
      <dgm:prSet/>
      <dgm:spPr/>
      <dgm:t>
        <a:bodyPr/>
        <a:lstStyle/>
        <a:p>
          <a:endParaRPr lang="en-US"/>
        </a:p>
      </dgm:t>
    </dgm:pt>
    <dgm:pt modelId="{1F524624-807D-41CD-B1FD-FFFEABB3DC1E}">
      <dgm:prSet/>
      <dgm:spPr/>
      <dgm:t>
        <a:bodyPr/>
        <a:lstStyle/>
        <a:p>
          <a:r>
            <a:rPr lang="tr-TR"/>
            <a:t>dördüncü kitap da, sistemin işleyişinden ve toplumun dininden söz eder.</a:t>
          </a:r>
          <a:endParaRPr lang="en-US"/>
        </a:p>
      </dgm:t>
    </dgm:pt>
    <dgm:pt modelId="{6D5F7EAE-0EE3-48A7-A780-83D49C91F4AA}" type="parTrans" cxnId="{5CE24D19-FAAD-4D84-981A-D29468B07651}">
      <dgm:prSet/>
      <dgm:spPr/>
      <dgm:t>
        <a:bodyPr/>
        <a:lstStyle/>
        <a:p>
          <a:endParaRPr lang="en-US"/>
        </a:p>
      </dgm:t>
    </dgm:pt>
    <dgm:pt modelId="{3A8DB600-6016-418E-B04B-AA6CEF51A161}" type="sibTrans" cxnId="{5CE24D19-FAAD-4D84-981A-D29468B07651}">
      <dgm:prSet/>
      <dgm:spPr/>
      <dgm:t>
        <a:bodyPr/>
        <a:lstStyle/>
        <a:p>
          <a:endParaRPr lang="en-US"/>
        </a:p>
      </dgm:t>
    </dgm:pt>
    <dgm:pt modelId="{7EB4EF03-464A-4BD3-B828-1005205BD53A}" type="pres">
      <dgm:prSet presAssocID="{C3B71424-7059-40F6-A6A5-999A2D02326E}" presName="outerComposite" presStyleCnt="0">
        <dgm:presLayoutVars>
          <dgm:chMax val="5"/>
          <dgm:dir/>
          <dgm:resizeHandles val="exact"/>
        </dgm:presLayoutVars>
      </dgm:prSet>
      <dgm:spPr/>
    </dgm:pt>
    <dgm:pt modelId="{E05EE637-2320-4AA4-A7F2-4DEB40E12997}" type="pres">
      <dgm:prSet presAssocID="{C3B71424-7059-40F6-A6A5-999A2D02326E}" presName="dummyMaxCanvas" presStyleCnt="0">
        <dgm:presLayoutVars/>
      </dgm:prSet>
      <dgm:spPr/>
    </dgm:pt>
    <dgm:pt modelId="{2483C797-A82D-4AA5-AB62-92C047307C77}" type="pres">
      <dgm:prSet presAssocID="{C3B71424-7059-40F6-A6A5-999A2D02326E}" presName="FiveNodes_1" presStyleLbl="node1" presStyleIdx="0" presStyleCnt="5">
        <dgm:presLayoutVars>
          <dgm:bulletEnabled val="1"/>
        </dgm:presLayoutVars>
      </dgm:prSet>
      <dgm:spPr/>
    </dgm:pt>
    <dgm:pt modelId="{C8E824BF-40EB-4E33-B7F8-6E7496764105}" type="pres">
      <dgm:prSet presAssocID="{C3B71424-7059-40F6-A6A5-999A2D02326E}" presName="FiveNodes_2" presStyleLbl="node1" presStyleIdx="1" presStyleCnt="5">
        <dgm:presLayoutVars>
          <dgm:bulletEnabled val="1"/>
        </dgm:presLayoutVars>
      </dgm:prSet>
      <dgm:spPr/>
    </dgm:pt>
    <dgm:pt modelId="{309CFFFC-FCF5-49F7-B591-7F8254D8E011}" type="pres">
      <dgm:prSet presAssocID="{C3B71424-7059-40F6-A6A5-999A2D02326E}" presName="FiveNodes_3" presStyleLbl="node1" presStyleIdx="2" presStyleCnt="5">
        <dgm:presLayoutVars>
          <dgm:bulletEnabled val="1"/>
        </dgm:presLayoutVars>
      </dgm:prSet>
      <dgm:spPr/>
    </dgm:pt>
    <dgm:pt modelId="{300DBADB-E897-45ED-B6B4-17F6A6238C1F}" type="pres">
      <dgm:prSet presAssocID="{C3B71424-7059-40F6-A6A5-999A2D02326E}" presName="FiveNodes_4" presStyleLbl="node1" presStyleIdx="3" presStyleCnt="5">
        <dgm:presLayoutVars>
          <dgm:bulletEnabled val="1"/>
        </dgm:presLayoutVars>
      </dgm:prSet>
      <dgm:spPr/>
    </dgm:pt>
    <dgm:pt modelId="{A0FDB3B9-B22D-465F-8F91-190757F49121}" type="pres">
      <dgm:prSet presAssocID="{C3B71424-7059-40F6-A6A5-999A2D02326E}" presName="FiveNodes_5" presStyleLbl="node1" presStyleIdx="4" presStyleCnt="5">
        <dgm:presLayoutVars>
          <dgm:bulletEnabled val="1"/>
        </dgm:presLayoutVars>
      </dgm:prSet>
      <dgm:spPr/>
    </dgm:pt>
    <dgm:pt modelId="{594215DD-302A-4528-8464-5A0FE0038401}" type="pres">
      <dgm:prSet presAssocID="{C3B71424-7059-40F6-A6A5-999A2D02326E}" presName="FiveConn_1-2" presStyleLbl="fgAccFollowNode1" presStyleIdx="0" presStyleCnt="4">
        <dgm:presLayoutVars>
          <dgm:bulletEnabled val="1"/>
        </dgm:presLayoutVars>
      </dgm:prSet>
      <dgm:spPr/>
    </dgm:pt>
    <dgm:pt modelId="{4908932A-F0B9-4CBD-9C3E-6BD41AC233F8}" type="pres">
      <dgm:prSet presAssocID="{C3B71424-7059-40F6-A6A5-999A2D02326E}" presName="FiveConn_2-3" presStyleLbl="fgAccFollowNode1" presStyleIdx="1" presStyleCnt="4">
        <dgm:presLayoutVars>
          <dgm:bulletEnabled val="1"/>
        </dgm:presLayoutVars>
      </dgm:prSet>
      <dgm:spPr/>
    </dgm:pt>
    <dgm:pt modelId="{0F66457F-F0B0-46D7-A8BC-E4EFDC40D7E1}" type="pres">
      <dgm:prSet presAssocID="{C3B71424-7059-40F6-A6A5-999A2D02326E}" presName="FiveConn_3-4" presStyleLbl="fgAccFollowNode1" presStyleIdx="2" presStyleCnt="4">
        <dgm:presLayoutVars>
          <dgm:bulletEnabled val="1"/>
        </dgm:presLayoutVars>
      </dgm:prSet>
      <dgm:spPr/>
    </dgm:pt>
    <dgm:pt modelId="{C6A7B5A8-9459-4CE5-8FEE-207F21526A55}" type="pres">
      <dgm:prSet presAssocID="{C3B71424-7059-40F6-A6A5-999A2D02326E}" presName="FiveConn_4-5" presStyleLbl="fgAccFollowNode1" presStyleIdx="3" presStyleCnt="4">
        <dgm:presLayoutVars>
          <dgm:bulletEnabled val="1"/>
        </dgm:presLayoutVars>
      </dgm:prSet>
      <dgm:spPr/>
    </dgm:pt>
    <dgm:pt modelId="{2CF5021F-3AB5-4287-9B94-A6FA9E9D8B16}" type="pres">
      <dgm:prSet presAssocID="{C3B71424-7059-40F6-A6A5-999A2D02326E}" presName="FiveNodes_1_text" presStyleLbl="node1" presStyleIdx="4" presStyleCnt="5">
        <dgm:presLayoutVars>
          <dgm:bulletEnabled val="1"/>
        </dgm:presLayoutVars>
      </dgm:prSet>
      <dgm:spPr/>
    </dgm:pt>
    <dgm:pt modelId="{F3240CB3-0A57-4C40-BBB6-4B7628CDA28A}" type="pres">
      <dgm:prSet presAssocID="{C3B71424-7059-40F6-A6A5-999A2D02326E}" presName="FiveNodes_2_text" presStyleLbl="node1" presStyleIdx="4" presStyleCnt="5">
        <dgm:presLayoutVars>
          <dgm:bulletEnabled val="1"/>
        </dgm:presLayoutVars>
      </dgm:prSet>
      <dgm:spPr/>
    </dgm:pt>
    <dgm:pt modelId="{0404B819-D9D4-4298-9495-90D1F30AAFDE}" type="pres">
      <dgm:prSet presAssocID="{C3B71424-7059-40F6-A6A5-999A2D02326E}" presName="FiveNodes_3_text" presStyleLbl="node1" presStyleIdx="4" presStyleCnt="5">
        <dgm:presLayoutVars>
          <dgm:bulletEnabled val="1"/>
        </dgm:presLayoutVars>
      </dgm:prSet>
      <dgm:spPr/>
    </dgm:pt>
    <dgm:pt modelId="{8A1C0480-47FF-4000-B2B4-EE05DE3686A7}" type="pres">
      <dgm:prSet presAssocID="{C3B71424-7059-40F6-A6A5-999A2D02326E}" presName="FiveNodes_4_text" presStyleLbl="node1" presStyleIdx="4" presStyleCnt="5">
        <dgm:presLayoutVars>
          <dgm:bulletEnabled val="1"/>
        </dgm:presLayoutVars>
      </dgm:prSet>
      <dgm:spPr/>
    </dgm:pt>
    <dgm:pt modelId="{774301A4-4439-487F-B440-A932AFB6F657}" type="pres">
      <dgm:prSet presAssocID="{C3B71424-7059-40F6-A6A5-999A2D02326E}" presName="FiveNodes_5_text" presStyleLbl="node1" presStyleIdx="4" presStyleCnt="5">
        <dgm:presLayoutVars>
          <dgm:bulletEnabled val="1"/>
        </dgm:presLayoutVars>
      </dgm:prSet>
      <dgm:spPr/>
    </dgm:pt>
  </dgm:ptLst>
  <dgm:cxnLst>
    <dgm:cxn modelId="{5CE24D19-FAAD-4D84-981A-D29468B07651}" srcId="{C3B71424-7059-40F6-A6A5-999A2D02326E}" destId="{1F524624-807D-41CD-B1FD-FFFEABB3DC1E}" srcOrd="4" destOrd="0" parTransId="{6D5F7EAE-0EE3-48A7-A780-83D49C91F4AA}" sibTransId="{3A8DB600-6016-418E-B04B-AA6CEF51A161}"/>
    <dgm:cxn modelId="{201D7E29-6576-4F8B-BDB8-6B6C439ACA00}" type="presOf" srcId="{29F04447-DEF5-4607-B796-1DD6D6757C27}" destId="{0404B819-D9D4-4298-9495-90D1F30AAFDE}" srcOrd="1" destOrd="0" presId="urn:microsoft.com/office/officeart/2005/8/layout/vProcess5"/>
    <dgm:cxn modelId="{B7550D33-AD85-4CEC-9F13-5EDC6755C493}" type="presOf" srcId="{5B567610-4356-41E6-ACE0-0E0D5E2F41C4}" destId="{594215DD-302A-4528-8464-5A0FE0038401}" srcOrd="0" destOrd="0" presId="urn:microsoft.com/office/officeart/2005/8/layout/vProcess5"/>
    <dgm:cxn modelId="{701A0D35-FBF7-4E23-9611-01A5CCE5F217}" type="presOf" srcId="{E48C09E4-65E1-434D-BC0C-EA5B2969C5AC}" destId="{F3240CB3-0A57-4C40-BBB6-4B7628CDA28A}" srcOrd="1" destOrd="0" presId="urn:microsoft.com/office/officeart/2005/8/layout/vProcess5"/>
    <dgm:cxn modelId="{BE037038-FC01-4FAF-A520-91D2AFC78905}" type="presOf" srcId="{C3B71424-7059-40F6-A6A5-999A2D02326E}" destId="{7EB4EF03-464A-4BD3-B828-1005205BD53A}" srcOrd="0" destOrd="0" presId="urn:microsoft.com/office/officeart/2005/8/layout/vProcess5"/>
    <dgm:cxn modelId="{F9699269-8485-47CA-8FD7-19BA9B9632D4}" type="presOf" srcId="{5A269FAC-F311-494F-AEFC-C052F53B479E}" destId="{4908932A-F0B9-4CBD-9C3E-6BD41AC233F8}" srcOrd="0" destOrd="0" presId="urn:microsoft.com/office/officeart/2005/8/layout/vProcess5"/>
    <dgm:cxn modelId="{16563A71-B520-45C3-9AFD-9CC27D9145AB}" type="presOf" srcId="{1F524624-807D-41CD-B1FD-FFFEABB3DC1E}" destId="{774301A4-4439-487F-B440-A932AFB6F657}" srcOrd="1" destOrd="0" presId="urn:microsoft.com/office/officeart/2005/8/layout/vProcess5"/>
    <dgm:cxn modelId="{855A4657-173C-46F1-94E9-194407851313}" type="presOf" srcId="{58C2B998-07E8-48D4-87BA-D2F1958DF796}" destId="{2CF5021F-3AB5-4287-9B94-A6FA9E9D8B16}" srcOrd="1" destOrd="0" presId="urn:microsoft.com/office/officeart/2005/8/layout/vProcess5"/>
    <dgm:cxn modelId="{E977577B-B0E3-4CE6-9987-9F5670DDC12B}" srcId="{C3B71424-7059-40F6-A6A5-999A2D02326E}" destId="{E48C09E4-65E1-434D-BC0C-EA5B2969C5AC}" srcOrd="1" destOrd="0" parTransId="{263FA8F0-EF35-49A2-8DF1-8FB17EF6BF58}" sibTransId="{5A269FAC-F311-494F-AEFC-C052F53B479E}"/>
    <dgm:cxn modelId="{7FC26884-4C0F-4373-9723-8988C817EE76}" type="presOf" srcId="{1F524624-807D-41CD-B1FD-FFFEABB3DC1E}" destId="{A0FDB3B9-B22D-465F-8F91-190757F49121}" srcOrd="0" destOrd="0" presId="urn:microsoft.com/office/officeart/2005/8/layout/vProcess5"/>
    <dgm:cxn modelId="{FF4A3089-21A7-4CAB-9716-882C1DA25108}" type="presOf" srcId="{608F014D-28E2-4266-9700-DC8FD899FE0C}" destId="{300DBADB-E897-45ED-B6B4-17F6A6238C1F}" srcOrd="0" destOrd="0" presId="urn:microsoft.com/office/officeart/2005/8/layout/vProcess5"/>
    <dgm:cxn modelId="{A74F1BA2-8CF5-41D2-9627-8EF764D01626}" type="presOf" srcId="{608F014D-28E2-4266-9700-DC8FD899FE0C}" destId="{8A1C0480-47FF-4000-B2B4-EE05DE3686A7}" srcOrd="1" destOrd="0" presId="urn:microsoft.com/office/officeart/2005/8/layout/vProcess5"/>
    <dgm:cxn modelId="{B8CE82A6-F192-4F36-BC92-F334DAA2F7F6}" srcId="{C3B71424-7059-40F6-A6A5-999A2D02326E}" destId="{58C2B998-07E8-48D4-87BA-D2F1958DF796}" srcOrd="0" destOrd="0" parTransId="{211C7921-88A5-4C27-B2FA-07C219969027}" sibTransId="{5B567610-4356-41E6-ACE0-0E0D5E2F41C4}"/>
    <dgm:cxn modelId="{F35405AD-BCCE-4F28-AD3E-B153B03ECFC5}" srcId="{C3B71424-7059-40F6-A6A5-999A2D02326E}" destId="{29F04447-DEF5-4607-B796-1DD6D6757C27}" srcOrd="2" destOrd="0" parTransId="{C5B18CEA-8568-40AF-B14E-16F5289CF900}" sibTransId="{7CC17283-CB28-41F5-9118-54D1893D09AE}"/>
    <dgm:cxn modelId="{17C540C0-8630-4FE0-AF2E-EE87C93F26EC}" type="presOf" srcId="{DB971477-BDF0-40B7-97AC-5929DD80A6F3}" destId="{C6A7B5A8-9459-4CE5-8FEE-207F21526A55}" srcOrd="0" destOrd="0" presId="urn:microsoft.com/office/officeart/2005/8/layout/vProcess5"/>
    <dgm:cxn modelId="{BBC16BCB-BC72-4E64-962A-23DFF7F5C263}" type="presOf" srcId="{E48C09E4-65E1-434D-BC0C-EA5B2969C5AC}" destId="{C8E824BF-40EB-4E33-B7F8-6E7496764105}" srcOrd="0" destOrd="0" presId="urn:microsoft.com/office/officeart/2005/8/layout/vProcess5"/>
    <dgm:cxn modelId="{087A02CC-A7E3-420A-9A58-9BC78FB911BC}" type="presOf" srcId="{29F04447-DEF5-4607-B796-1DD6D6757C27}" destId="{309CFFFC-FCF5-49F7-B591-7F8254D8E011}" srcOrd="0" destOrd="0" presId="urn:microsoft.com/office/officeart/2005/8/layout/vProcess5"/>
    <dgm:cxn modelId="{BEF5C4CC-3231-4F09-917C-196F97B1A49F}" type="presOf" srcId="{58C2B998-07E8-48D4-87BA-D2F1958DF796}" destId="{2483C797-A82D-4AA5-AB62-92C047307C77}" srcOrd="0" destOrd="0" presId="urn:microsoft.com/office/officeart/2005/8/layout/vProcess5"/>
    <dgm:cxn modelId="{20990CCD-8A0D-4ABD-872C-A4826E10E6A3}" srcId="{C3B71424-7059-40F6-A6A5-999A2D02326E}" destId="{608F014D-28E2-4266-9700-DC8FD899FE0C}" srcOrd="3" destOrd="0" parTransId="{38EC9011-0906-4CDD-8B40-B34779824628}" sibTransId="{DB971477-BDF0-40B7-97AC-5929DD80A6F3}"/>
    <dgm:cxn modelId="{1E52A1EF-32EB-4F5E-B35A-8BD733876197}" type="presOf" srcId="{7CC17283-CB28-41F5-9118-54D1893D09AE}" destId="{0F66457F-F0B0-46D7-A8BC-E4EFDC40D7E1}" srcOrd="0" destOrd="0" presId="urn:microsoft.com/office/officeart/2005/8/layout/vProcess5"/>
    <dgm:cxn modelId="{7DA7BC9B-C114-427B-944D-C3767C101C15}" type="presParOf" srcId="{7EB4EF03-464A-4BD3-B828-1005205BD53A}" destId="{E05EE637-2320-4AA4-A7F2-4DEB40E12997}" srcOrd="0" destOrd="0" presId="urn:microsoft.com/office/officeart/2005/8/layout/vProcess5"/>
    <dgm:cxn modelId="{AD130EE0-99D7-47CC-B895-4F39AED43A61}" type="presParOf" srcId="{7EB4EF03-464A-4BD3-B828-1005205BD53A}" destId="{2483C797-A82D-4AA5-AB62-92C047307C77}" srcOrd="1" destOrd="0" presId="urn:microsoft.com/office/officeart/2005/8/layout/vProcess5"/>
    <dgm:cxn modelId="{F0136214-6AA6-4E6D-B0ED-D88732793525}" type="presParOf" srcId="{7EB4EF03-464A-4BD3-B828-1005205BD53A}" destId="{C8E824BF-40EB-4E33-B7F8-6E7496764105}" srcOrd="2" destOrd="0" presId="urn:microsoft.com/office/officeart/2005/8/layout/vProcess5"/>
    <dgm:cxn modelId="{C76D3BF0-8B8F-4C95-B7AC-DC063AA30D9A}" type="presParOf" srcId="{7EB4EF03-464A-4BD3-B828-1005205BD53A}" destId="{309CFFFC-FCF5-49F7-B591-7F8254D8E011}" srcOrd="3" destOrd="0" presId="urn:microsoft.com/office/officeart/2005/8/layout/vProcess5"/>
    <dgm:cxn modelId="{169CA98C-6604-4A84-BC3A-6988960DDC18}" type="presParOf" srcId="{7EB4EF03-464A-4BD3-B828-1005205BD53A}" destId="{300DBADB-E897-45ED-B6B4-17F6A6238C1F}" srcOrd="4" destOrd="0" presId="urn:microsoft.com/office/officeart/2005/8/layout/vProcess5"/>
    <dgm:cxn modelId="{2CE02769-329E-4EAA-BCE3-0F7DABFA5010}" type="presParOf" srcId="{7EB4EF03-464A-4BD3-B828-1005205BD53A}" destId="{A0FDB3B9-B22D-465F-8F91-190757F49121}" srcOrd="5" destOrd="0" presId="urn:microsoft.com/office/officeart/2005/8/layout/vProcess5"/>
    <dgm:cxn modelId="{B9DBDC3A-BBA0-4202-93F3-3FE917AB750C}" type="presParOf" srcId="{7EB4EF03-464A-4BD3-B828-1005205BD53A}" destId="{594215DD-302A-4528-8464-5A0FE0038401}" srcOrd="6" destOrd="0" presId="urn:microsoft.com/office/officeart/2005/8/layout/vProcess5"/>
    <dgm:cxn modelId="{7F1DCF77-C5A5-4AD4-BD06-ED438BC4C92C}" type="presParOf" srcId="{7EB4EF03-464A-4BD3-B828-1005205BD53A}" destId="{4908932A-F0B9-4CBD-9C3E-6BD41AC233F8}" srcOrd="7" destOrd="0" presId="urn:microsoft.com/office/officeart/2005/8/layout/vProcess5"/>
    <dgm:cxn modelId="{3B67577B-7384-4794-80EF-5B3BFC022225}" type="presParOf" srcId="{7EB4EF03-464A-4BD3-B828-1005205BD53A}" destId="{0F66457F-F0B0-46D7-A8BC-E4EFDC40D7E1}" srcOrd="8" destOrd="0" presId="urn:microsoft.com/office/officeart/2005/8/layout/vProcess5"/>
    <dgm:cxn modelId="{46DED5A0-62F8-4031-AC30-1F8A515E5911}" type="presParOf" srcId="{7EB4EF03-464A-4BD3-B828-1005205BD53A}" destId="{C6A7B5A8-9459-4CE5-8FEE-207F21526A55}" srcOrd="9" destOrd="0" presId="urn:microsoft.com/office/officeart/2005/8/layout/vProcess5"/>
    <dgm:cxn modelId="{6B9D0B38-EABB-4D65-8766-641019608D29}" type="presParOf" srcId="{7EB4EF03-464A-4BD3-B828-1005205BD53A}" destId="{2CF5021F-3AB5-4287-9B94-A6FA9E9D8B16}" srcOrd="10" destOrd="0" presId="urn:microsoft.com/office/officeart/2005/8/layout/vProcess5"/>
    <dgm:cxn modelId="{44926EAD-0FF6-4376-ADC1-47079CF783E9}" type="presParOf" srcId="{7EB4EF03-464A-4BD3-B828-1005205BD53A}" destId="{F3240CB3-0A57-4C40-BBB6-4B7628CDA28A}" srcOrd="11" destOrd="0" presId="urn:microsoft.com/office/officeart/2005/8/layout/vProcess5"/>
    <dgm:cxn modelId="{8A1767CB-6EAF-4202-BDAE-8E16CFA6A46C}" type="presParOf" srcId="{7EB4EF03-464A-4BD3-B828-1005205BD53A}" destId="{0404B819-D9D4-4298-9495-90D1F30AAFDE}" srcOrd="12" destOrd="0" presId="urn:microsoft.com/office/officeart/2005/8/layout/vProcess5"/>
    <dgm:cxn modelId="{DA84BABD-FE43-45FB-9AB5-22204D7D31FC}" type="presParOf" srcId="{7EB4EF03-464A-4BD3-B828-1005205BD53A}" destId="{8A1C0480-47FF-4000-B2B4-EE05DE3686A7}" srcOrd="13" destOrd="0" presId="urn:microsoft.com/office/officeart/2005/8/layout/vProcess5"/>
    <dgm:cxn modelId="{857EE1FA-EC65-4D42-9FE1-90314FE4B962}" type="presParOf" srcId="{7EB4EF03-464A-4BD3-B828-1005205BD53A}" destId="{774301A4-4439-487F-B440-A932AFB6F657}"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0D8756E-4B96-4F8D-8A9C-F934B44AE03A}" type="doc">
      <dgm:prSet loTypeId="urn:microsoft.com/office/officeart/2005/8/layout/vProcess5" loCatId="process" qsTypeId="urn:microsoft.com/office/officeart/2005/8/quickstyle/simple1" qsCatId="simple" csTypeId="urn:microsoft.com/office/officeart/2005/8/colors/colorful2" csCatId="colorful" phldr="1"/>
      <dgm:spPr/>
      <dgm:t>
        <a:bodyPr/>
        <a:lstStyle/>
        <a:p>
          <a:endParaRPr lang="en-US"/>
        </a:p>
      </dgm:t>
    </dgm:pt>
    <dgm:pt modelId="{C8A8C4F9-69EB-4654-AF7D-DFA37477D37C}">
      <dgm:prSet custT="1"/>
      <dgm:spPr/>
      <dgm:t>
        <a:bodyPr/>
        <a:lstStyle/>
        <a:p>
          <a:r>
            <a:rPr lang="tr-TR" sz="1800" dirty="0"/>
            <a:t>Doğa durumundan uygar topluma geçişi inceler ve  doğa durumunda insanlar gereksinimlerini kolaylıkla karşılarken, toplumların gelişmesi/ilerlemesiyle bunu karşılayamaz oldular. Bu süreç mülkiyeti doğurmuştur. Kavgaları, sorunları önlemek için kendi aralarında sözleşme yapmışlardır</a:t>
          </a:r>
          <a:r>
            <a:rPr lang="tr-TR" sz="1100" dirty="0"/>
            <a:t>.</a:t>
          </a:r>
          <a:endParaRPr lang="en-US" sz="1100" dirty="0"/>
        </a:p>
      </dgm:t>
    </dgm:pt>
    <dgm:pt modelId="{FC265352-8BB4-4483-8E24-58EE5D0AC741}" type="parTrans" cxnId="{8A71D3C9-C252-4071-9554-5B443D2867CD}">
      <dgm:prSet/>
      <dgm:spPr/>
      <dgm:t>
        <a:bodyPr/>
        <a:lstStyle/>
        <a:p>
          <a:endParaRPr lang="en-US"/>
        </a:p>
      </dgm:t>
    </dgm:pt>
    <dgm:pt modelId="{BFD3C9DE-7EBE-4CE3-9483-3A3014294E05}" type="sibTrans" cxnId="{8A71D3C9-C252-4071-9554-5B443D2867CD}">
      <dgm:prSet/>
      <dgm:spPr/>
      <dgm:t>
        <a:bodyPr/>
        <a:lstStyle/>
        <a:p>
          <a:endParaRPr lang="en-US"/>
        </a:p>
      </dgm:t>
    </dgm:pt>
    <dgm:pt modelId="{7C7E5267-2A94-4206-9898-92285354738F}">
      <dgm:prSet custT="1"/>
      <dgm:spPr/>
      <dgm:t>
        <a:bodyPr/>
        <a:lstStyle/>
        <a:p>
          <a:r>
            <a:rPr lang="tr-TR" sz="1200" dirty="0"/>
            <a:t>Rousseau şunu söylemektedir: «insanları öyle bir noktaya varmış sayalım ki, doğal yaşama halindeyken korunmalarını güçleştiren engeller, diretme güçleriyle, tek tek her kişinin bu durumda kalabilmek için harcayacağı çabalara üstün gelsin. O zaman, bu ilkel durum sürüp gidemez artık; insanlar yaşayışlarını değiştirmezlerse, yok olup giderler. Ama, insanlar yeni güçler yaratamadıklarına, eldeki güçleri birleştirip kullanmaktan başka bir şey yapamadıklarıma göre, kendilerini korumak için yapacakları tek şey, birleşerek diretme gücünü alt edebilecek bir güç birliği kurmak, bu güçleri bir tek dürtücü güçle yönetmek ve elbirliğiyle harekete getirmektir»( J.J. Rousseau. 1974).</a:t>
          </a:r>
          <a:endParaRPr lang="en-US" sz="1200" dirty="0"/>
        </a:p>
      </dgm:t>
    </dgm:pt>
    <dgm:pt modelId="{6649E31D-1691-4907-AF8B-65B6B02B43C5}" type="parTrans" cxnId="{E0846B8E-D45E-4906-B52A-0E192FC69439}">
      <dgm:prSet/>
      <dgm:spPr/>
      <dgm:t>
        <a:bodyPr/>
        <a:lstStyle/>
        <a:p>
          <a:endParaRPr lang="en-US"/>
        </a:p>
      </dgm:t>
    </dgm:pt>
    <dgm:pt modelId="{FEA35D24-6FB7-4D31-AC21-DB6B35C37553}" type="sibTrans" cxnId="{E0846B8E-D45E-4906-B52A-0E192FC69439}">
      <dgm:prSet/>
      <dgm:spPr/>
      <dgm:t>
        <a:bodyPr/>
        <a:lstStyle/>
        <a:p>
          <a:endParaRPr lang="en-US"/>
        </a:p>
      </dgm:t>
    </dgm:pt>
    <dgm:pt modelId="{9BF73BE3-9070-4E94-8B7C-202B7DD215F2}" type="pres">
      <dgm:prSet presAssocID="{10D8756E-4B96-4F8D-8A9C-F934B44AE03A}" presName="outerComposite" presStyleCnt="0">
        <dgm:presLayoutVars>
          <dgm:chMax val="5"/>
          <dgm:dir/>
          <dgm:resizeHandles val="exact"/>
        </dgm:presLayoutVars>
      </dgm:prSet>
      <dgm:spPr/>
    </dgm:pt>
    <dgm:pt modelId="{8A20510E-01EF-462F-AF0E-7B867AE2DF32}" type="pres">
      <dgm:prSet presAssocID="{10D8756E-4B96-4F8D-8A9C-F934B44AE03A}" presName="dummyMaxCanvas" presStyleCnt="0">
        <dgm:presLayoutVars/>
      </dgm:prSet>
      <dgm:spPr/>
    </dgm:pt>
    <dgm:pt modelId="{4604A36E-B52A-4F80-95F3-AAF04434C1E8}" type="pres">
      <dgm:prSet presAssocID="{10D8756E-4B96-4F8D-8A9C-F934B44AE03A}" presName="TwoNodes_1" presStyleLbl="node1" presStyleIdx="0" presStyleCnt="2" custLinFactNeighborX="7" custLinFactNeighborY="5738">
        <dgm:presLayoutVars>
          <dgm:bulletEnabled val="1"/>
        </dgm:presLayoutVars>
      </dgm:prSet>
      <dgm:spPr/>
    </dgm:pt>
    <dgm:pt modelId="{27B2029F-9927-40A3-B376-B6709C0CEA1C}" type="pres">
      <dgm:prSet presAssocID="{10D8756E-4B96-4F8D-8A9C-F934B44AE03A}" presName="TwoNodes_2" presStyleLbl="node1" presStyleIdx="1" presStyleCnt="2">
        <dgm:presLayoutVars>
          <dgm:bulletEnabled val="1"/>
        </dgm:presLayoutVars>
      </dgm:prSet>
      <dgm:spPr/>
    </dgm:pt>
    <dgm:pt modelId="{4BB2BA70-EC63-4821-AFAF-95784695D89D}" type="pres">
      <dgm:prSet presAssocID="{10D8756E-4B96-4F8D-8A9C-F934B44AE03A}" presName="TwoConn_1-2" presStyleLbl="fgAccFollowNode1" presStyleIdx="0" presStyleCnt="1">
        <dgm:presLayoutVars>
          <dgm:bulletEnabled val="1"/>
        </dgm:presLayoutVars>
      </dgm:prSet>
      <dgm:spPr/>
    </dgm:pt>
    <dgm:pt modelId="{DDF7F155-2D74-4052-A1FD-F3775A92D0CC}" type="pres">
      <dgm:prSet presAssocID="{10D8756E-4B96-4F8D-8A9C-F934B44AE03A}" presName="TwoNodes_1_text" presStyleLbl="node1" presStyleIdx="1" presStyleCnt="2">
        <dgm:presLayoutVars>
          <dgm:bulletEnabled val="1"/>
        </dgm:presLayoutVars>
      </dgm:prSet>
      <dgm:spPr/>
    </dgm:pt>
    <dgm:pt modelId="{3DA57184-747B-4AC5-960C-0DF1E3421FAD}" type="pres">
      <dgm:prSet presAssocID="{10D8756E-4B96-4F8D-8A9C-F934B44AE03A}" presName="TwoNodes_2_text" presStyleLbl="node1" presStyleIdx="1" presStyleCnt="2">
        <dgm:presLayoutVars>
          <dgm:bulletEnabled val="1"/>
        </dgm:presLayoutVars>
      </dgm:prSet>
      <dgm:spPr/>
    </dgm:pt>
  </dgm:ptLst>
  <dgm:cxnLst>
    <dgm:cxn modelId="{2E196C08-26B2-474F-84A5-0710DD1337EB}" type="presOf" srcId="{C8A8C4F9-69EB-4654-AF7D-DFA37477D37C}" destId="{DDF7F155-2D74-4052-A1FD-F3775A92D0CC}" srcOrd="1" destOrd="0" presId="urn:microsoft.com/office/officeart/2005/8/layout/vProcess5"/>
    <dgm:cxn modelId="{158ED74C-5271-44FE-B948-00099F355A32}" type="presOf" srcId="{BFD3C9DE-7EBE-4CE3-9483-3A3014294E05}" destId="{4BB2BA70-EC63-4821-AFAF-95784695D89D}" srcOrd="0" destOrd="0" presId="urn:microsoft.com/office/officeart/2005/8/layout/vProcess5"/>
    <dgm:cxn modelId="{E0846B8E-D45E-4906-B52A-0E192FC69439}" srcId="{10D8756E-4B96-4F8D-8A9C-F934B44AE03A}" destId="{7C7E5267-2A94-4206-9898-92285354738F}" srcOrd="1" destOrd="0" parTransId="{6649E31D-1691-4907-AF8B-65B6B02B43C5}" sibTransId="{FEA35D24-6FB7-4D31-AC21-DB6B35C37553}"/>
    <dgm:cxn modelId="{E7C5ACA4-D99E-4CF2-938D-2C25A09C3201}" type="presOf" srcId="{7C7E5267-2A94-4206-9898-92285354738F}" destId="{3DA57184-747B-4AC5-960C-0DF1E3421FAD}" srcOrd="1" destOrd="0" presId="urn:microsoft.com/office/officeart/2005/8/layout/vProcess5"/>
    <dgm:cxn modelId="{E59FECC3-BB89-4ED8-975E-024DC65002CC}" type="presOf" srcId="{C8A8C4F9-69EB-4654-AF7D-DFA37477D37C}" destId="{4604A36E-B52A-4F80-95F3-AAF04434C1E8}" srcOrd="0" destOrd="0" presId="urn:microsoft.com/office/officeart/2005/8/layout/vProcess5"/>
    <dgm:cxn modelId="{8A71D3C9-C252-4071-9554-5B443D2867CD}" srcId="{10D8756E-4B96-4F8D-8A9C-F934B44AE03A}" destId="{C8A8C4F9-69EB-4654-AF7D-DFA37477D37C}" srcOrd="0" destOrd="0" parTransId="{FC265352-8BB4-4483-8E24-58EE5D0AC741}" sibTransId="{BFD3C9DE-7EBE-4CE3-9483-3A3014294E05}"/>
    <dgm:cxn modelId="{0B67E2F5-AA82-4FF2-8A23-32E9F93704E6}" type="presOf" srcId="{10D8756E-4B96-4F8D-8A9C-F934B44AE03A}" destId="{9BF73BE3-9070-4E94-8B7C-202B7DD215F2}" srcOrd="0" destOrd="0" presId="urn:microsoft.com/office/officeart/2005/8/layout/vProcess5"/>
    <dgm:cxn modelId="{F5D41BF6-2F27-4BF0-B479-A5889CBD9808}" type="presOf" srcId="{7C7E5267-2A94-4206-9898-92285354738F}" destId="{27B2029F-9927-40A3-B376-B6709C0CEA1C}" srcOrd="0" destOrd="0" presId="urn:microsoft.com/office/officeart/2005/8/layout/vProcess5"/>
    <dgm:cxn modelId="{488BBE19-AB79-43D4-AB2B-1E7B8B761E20}" type="presParOf" srcId="{9BF73BE3-9070-4E94-8B7C-202B7DD215F2}" destId="{8A20510E-01EF-462F-AF0E-7B867AE2DF32}" srcOrd="0" destOrd="0" presId="urn:microsoft.com/office/officeart/2005/8/layout/vProcess5"/>
    <dgm:cxn modelId="{4AF586F1-748F-43AE-B382-7A414281A2C8}" type="presParOf" srcId="{9BF73BE3-9070-4E94-8B7C-202B7DD215F2}" destId="{4604A36E-B52A-4F80-95F3-AAF04434C1E8}" srcOrd="1" destOrd="0" presId="urn:microsoft.com/office/officeart/2005/8/layout/vProcess5"/>
    <dgm:cxn modelId="{B54ACC1E-FAC4-4749-88CB-F17E287139C6}" type="presParOf" srcId="{9BF73BE3-9070-4E94-8B7C-202B7DD215F2}" destId="{27B2029F-9927-40A3-B376-B6709C0CEA1C}" srcOrd="2" destOrd="0" presId="urn:microsoft.com/office/officeart/2005/8/layout/vProcess5"/>
    <dgm:cxn modelId="{C5109D73-F4C9-4334-AC5B-4D3B0B2EC6F6}" type="presParOf" srcId="{9BF73BE3-9070-4E94-8B7C-202B7DD215F2}" destId="{4BB2BA70-EC63-4821-AFAF-95784695D89D}" srcOrd="3" destOrd="0" presId="urn:microsoft.com/office/officeart/2005/8/layout/vProcess5"/>
    <dgm:cxn modelId="{68ACFBDB-4FA1-4665-9546-BEDC9DD6512F}" type="presParOf" srcId="{9BF73BE3-9070-4E94-8B7C-202B7DD215F2}" destId="{DDF7F155-2D74-4052-A1FD-F3775A92D0CC}" srcOrd="4" destOrd="0" presId="urn:microsoft.com/office/officeart/2005/8/layout/vProcess5"/>
    <dgm:cxn modelId="{D8DF65BB-9042-4990-A679-414AFCAC65A1}" type="presParOf" srcId="{9BF73BE3-9070-4E94-8B7C-202B7DD215F2}" destId="{3DA57184-747B-4AC5-960C-0DF1E3421FAD}"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25D7473-AA34-428E-93DA-2FE2D3A26095}" type="doc">
      <dgm:prSet loTypeId="urn:microsoft.com/office/officeart/2005/8/layout/vList2" loCatId="list" qsTypeId="urn:microsoft.com/office/officeart/2005/8/quickstyle/simple4" qsCatId="simple" csTypeId="urn:microsoft.com/office/officeart/2005/8/colors/colorful2" csCatId="colorful"/>
      <dgm:spPr/>
      <dgm:t>
        <a:bodyPr/>
        <a:lstStyle/>
        <a:p>
          <a:endParaRPr lang="en-US"/>
        </a:p>
      </dgm:t>
    </dgm:pt>
    <dgm:pt modelId="{5C372CF7-D219-4A31-B543-A747B7103C38}">
      <dgm:prSet/>
      <dgm:spPr/>
      <dgm:t>
        <a:bodyPr/>
        <a:lstStyle/>
        <a:p>
          <a:r>
            <a:rPr lang="tr-TR"/>
            <a:t>Kaynaklar:</a:t>
          </a:r>
          <a:endParaRPr lang="en-US"/>
        </a:p>
      </dgm:t>
    </dgm:pt>
    <dgm:pt modelId="{45236108-916B-4291-BD45-4E6D87AD8A4C}" type="parTrans" cxnId="{12590B8E-DB93-4A18-AFA1-17197BF07386}">
      <dgm:prSet/>
      <dgm:spPr/>
      <dgm:t>
        <a:bodyPr/>
        <a:lstStyle/>
        <a:p>
          <a:endParaRPr lang="en-US"/>
        </a:p>
      </dgm:t>
    </dgm:pt>
    <dgm:pt modelId="{73E0F264-14EB-4692-A432-B9997953AB41}" type="sibTrans" cxnId="{12590B8E-DB93-4A18-AFA1-17197BF07386}">
      <dgm:prSet/>
      <dgm:spPr/>
      <dgm:t>
        <a:bodyPr/>
        <a:lstStyle/>
        <a:p>
          <a:endParaRPr lang="en-US"/>
        </a:p>
      </dgm:t>
    </dgm:pt>
    <dgm:pt modelId="{B3CD1B88-8351-4D3D-8631-1D58FD25EAD8}">
      <dgm:prSet/>
      <dgm:spPr/>
      <dgm:t>
        <a:bodyPr/>
        <a:lstStyle/>
        <a:p>
          <a:r>
            <a:rPr lang="tr-TR"/>
            <a:t>J.J. Rousseau. 1974. Toplum Sözleşmesi. Adam Yayınları. </a:t>
          </a:r>
          <a:endParaRPr lang="en-US"/>
        </a:p>
      </dgm:t>
    </dgm:pt>
    <dgm:pt modelId="{D14AF5D9-5767-4282-922E-45E63D5A6F32}" type="parTrans" cxnId="{60AF8D75-EC42-43AF-A0FF-C02AFA3BC018}">
      <dgm:prSet/>
      <dgm:spPr/>
      <dgm:t>
        <a:bodyPr/>
        <a:lstStyle/>
        <a:p>
          <a:endParaRPr lang="en-US"/>
        </a:p>
      </dgm:t>
    </dgm:pt>
    <dgm:pt modelId="{C59E10BD-55DE-4E86-B8A8-56E7475F46CD}" type="sibTrans" cxnId="{60AF8D75-EC42-43AF-A0FF-C02AFA3BC018}">
      <dgm:prSet/>
      <dgm:spPr/>
      <dgm:t>
        <a:bodyPr/>
        <a:lstStyle/>
        <a:p>
          <a:endParaRPr lang="en-US"/>
        </a:p>
      </dgm:t>
    </dgm:pt>
    <dgm:pt modelId="{83B33A9B-1F81-41DD-8F20-15D928A084BD}" type="pres">
      <dgm:prSet presAssocID="{825D7473-AA34-428E-93DA-2FE2D3A26095}" presName="linear" presStyleCnt="0">
        <dgm:presLayoutVars>
          <dgm:animLvl val="lvl"/>
          <dgm:resizeHandles val="exact"/>
        </dgm:presLayoutVars>
      </dgm:prSet>
      <dgm:spPr/>
    </dgm:pt>
    <dgm:pt modelId="{8DBBF981-C0AA-4482-8C6B-356A4A5A4E12}" type="pres">
      <dgm:prSet presAssocID="{5C372CF7-D219-4A31-B543-A747B7103C38}" presName="parentText" presStyleLbl="node1" presStyleIdx="0" presStyleCnt="2">
        <dgm:presLayoutVars>
          <dgm:chMax val="0"/>
          <dgm:bulletEnabled val="1"/>
        </dgm:presLayoutVars>
      </dgm:prSet>
      <dgm:spPr/>
    </dgm:pt>
    <dgm:pt modelId="{820230D5-239C-4327-9470-E9546771FB97}" type="pres">
      <dgm:prSet presAssocID="{73E0F264-14EB-4692-A432-B9997953AB41}" presName="spacer" presStyleCnt="0"/>
      <dgm:spPr/>
    </dgm:pt>
    <dgm:pt modelId="{3E068A7D-2B79-41FD-9674-813DD544DCBF}" type="pres">
      <dgm:prSet presAssocID="{B3CD1B88-8351-4D3D-8631-1D58FD25EAD8}" presName="parentText" presStyleLbl="node1" presStyleIdx="1" presStyleCnt="2">
        <dgm:presLayoutVars>
          <dgm:chMax val="0"/>
          <dgm:bulletEnabled val="1"/>
        </dgm:presLayoutVars>
      </dgm:prSet>
      <dgm:spPr/>
    </dgm:pt>
  </dgm:ptLst>
  <dgm:cxnLst>
    <dgm:cxn modelId="{6F59391A-9097-40AB-A657-1ED20F58A876}" type="presOf" srcId="{5C372CF7-D219-4A31-B543-A747B7103C38}" destId="{8DBBF981-C0AA-4482-8C6B-356A4A5A4E12}" srcOrd="0" destOrd="0" presId="urn:microsoft.com/office/officeart/2005/8/layout/vList2"/>
    <dgm:cxn modelId="{FECE1542-5AA8-48DA-AEC8-ACE6623F8A3F}" type="presOf" srcId="{B3CD1B88-8351-4D3D-8631-1D58FD25EAD8}" destId="{3E068A7D-2B79-41FD-9674-813DD544DCBF}" srcOrd="0" destOrd="0" presId="urn:microsoft.com/office/officeart/2005/8/layout/vList2"/>
    <dgm:cxn modelId="{60AF8D75-EC42-43AF-A0FF-C02AFA3BC018}" srcId="{825D7473-AA34-428E-93DA-2FE2D3A26095}" destId="{B3CD1B88-8351-4D3D-8631-1D58FD25EAD8}" srcOrd="1" destOrd="0" parTransId="{D14AF5D9-5767-4282-922E-45E63D5A6F32}" sibTransId="{C59E10BD-55DE-4E86-B8A8-56E7475F46CD}"/>
    <dgm:cxn modelId="{8502C489-D6E5-4492-97CF-39B58502C40B}" type="presOf" srcId="{825D7473-AA34-428E-93DA-2FE2D3A26095}" destId="{83B33A9B-1F81-41DD-8F20-15D928A084BD}" srcOrd="0" destOrd="0" presId="urn:microsoft.com/office/officeart/2005/8/layout/vList2"/>
    <dgm:cxn modelId="{12590B8E-DB93-4A18-AFA1-17197BF07386}" srcId="{825D7473-AA34-428E-93DA-2FE2D3A26095}" destId="{5C372CF7-D219-4A31-B543-A747B7103C38}" srcOrd="0" destOrd="0" parTransId="{45236108-916B-4291-BD45-4E6D87AD8A4C}" sibTransId="{73E0F264-14EB-4692-A432-B9997953AB41}"/>
    <dgm:cxn modelId="{AC424758-9F08-4819-952D-B2D900978316}" type="presParOf" srcId="{83B33A9B-1F81-41DD-8F20-15D928A084BD}" destId="{8DBBF981-C0AA-4482-8C6B-356A4A5A4E12}" srcOrd="0" destOrd="0" presId="urn:microsoft.com/office/officeart/2005/8/layout/vList2"/>
    <dgm:cxn modelId="{3853BD3E-4428-4070-90D7-9A73112FF3B1}" type="presParOf" srcId="{83B33A9B-1F81-41DD-8F20-15D928A084BD}" destId="{820230D5-239C-4327-9470-E9546771FB97}" srcOrd="1" destOrd="0" presId="urn:microsoft.com/office/officeart/2005/8/layout/vList2"/>
    <dgm:cxn modelId="{79C6DD73-3884-439C-9FAF-E5EC7029119B}" type="presParOf" srcId="{83B33A9B-1F81-41DD-8F20-15D928A084BD}" destId="{3E068A7D-2B79-41FD-9674-813DD544DCBF}"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83C797-A82D-4AA5-AB62-92C047307C77}">
      <dsp:nvSpPr>
        <dsp:cNvPr id="0" name=""/>
        <dsp:cNvSpPr/>
      </dsp:nvSpPr>
      <dsp:spPr>
        <a:xfrm>
          <a:off x="0" y="0"/>
          <a:ext cx="7330582" cy="563293"/>
        </a:xfrm>
        <a:prstGeom prst="roundRect">
          <a:avLst>
            <a:gd name="adj" fmla="val 10000"/>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tr-TR" sz="1500" kern="1200"/>
            <a:t>Toplum Sözleşmesi dört kitaptan oluşmaktadır:</a:t>
          </a:r>
          <a:endParaRPr lang="en-US" sz="1500" kern="1200"/>
        </a:p>
      </dsp:txBody>
      <dsp:txXfrm>
        <a:off x="16498" y="16498"/>
        <a:ext cx="6656839" cy="530297"/>
      </dsp:txXfrm>
    </dsp:sp>
    <dsp:sp modelId="{C8E824BF-40EB-4E33-B7F8-6E7496764105}">
      <dsp:nvSpPr>
        <dsp:cNvPr id="0" name=""/>
        <dsp:cNvSpPr/>
      </dsp:nvSpPr>
      <dsp:spPr>
        <a:xfrm>
          <a:off x="547413" y="641528"/>
          <a:ext cx="7330582" cy="563293"/>
        </a:xfrm>
        <a:prstGeom prst="roundRect">
          <a:avLst>
            <a:gd name="adj" fmla="val 10000"/>
          </a:avLst>
        </a:prstGeom>
        <a:gradFill rotWithShape="0">
          <a:gsLst>
            <a:gs pos="0">
              <a:schemeClr val="accent3">
                <a:hueOff val="0"/>
                <a:satOff val="0"/>
                <a:lumOff val="0"/>
                <a:alphaOff val="0"/>
                <a:tint val="98000"/>
                <a:satMod val="110000"/>
                <a:lumMod val="104000"/>
              </a:schemeClr>
            </a:gs>
            <a:gs pos="69000">
              <a:schemeClr val="accent3">
                <a:hueOff val="0"/>
                <a:satOff val="0"/>
                <a:lumOff val="0"/>
                <a:alphaOff val="0"/>
                <a:shade val="88000"/>
                <a:satMod val="130000"/>
                <a:lumMod val="92000"/>
              </a:schemeClr>
            </a:gs>
            <a:gs pos="100000">
              <a:schemeClr val="accent3">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tr-TR" sz="1500" kern="1200"/>
            <a:t>Birinci kitap, toplumun bir sözleşme yoluyla doğduğundan; </a:t>
          </a:r>
          <a:endParaRPr lang="en-US" sz="1500" kern="1200"/>
        </a:p>
      </dsp:txBody>
      <dsp:txXfrm>
        <a:off x="563911" y="658026"/>
        <a:ext cx="6384032" cy="530297"/>
      </dsp:txXfrm>
    </dsp:sp>
    <dsp:sp modelId="{309CFFFC-FCF5-49F7-B591-7F8254D8E011}">
      <dsp:nvSpPr>
        <dsp:cNvPr id="0" name=""/>
        <dsp:cNvSpPr/>
      </dsp:nvSpPr>
      <dsp:spPr>
        <a:xfrm>
          <a:off x="1094827" y="1283057"/>
          <a:ext cx="7330582" cy="563293"/>
        </a:xfrm>
        <a:prstGeom prst="roundRect">
          <a:avLst>
            <a:gd name="adj" fmla="val 10000"/>
          </a:avLst>
        </a:prstGeom>
        <a:gradFill rotWithShape="0">
          <a:gsLst>
            <a:gs pos="0">
              <a:schemeClr val="accent4">
                <a:hueOff val="0"/>
                <a:satOff val="0"/>
                <a:lumOff val="0"/>
                <a:alphaOff val="0"/>
                <a:tint val="98000"/>
                <a:satMod val="110000"/>
                <a:lumMod val="104000"/>
              </a:schemeClr>
            </a:gs>
            <a:gs pos="69000">
              <a:schemeClr val="accent4">
                <a:hueOff val="0"/>
                <a:satOff val="0"/>
                <a:lumOff val="0"/>
                <a:alphaOff val="0"/>
                <a:shade val="88000"/>
                <a:satMod val="130000"/>
                <a:lumMod val="92000"/>
              </a:schemeClr>
            </a:gs>
            <a:gs pos="100000">
              <a:schemeClr val="accent4">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tr-TR" sz="1500" kern="1200"/>
            <a:t>ikinci kitap, egemen varlıktan, egemenlik ve genel istemden; </a:t>
          </a:r>
          <a:endParaRPr lang="en-US" sz="1500" kern="1200"/>
        </a:p>
      </dsp:txBody>
      <dsp:txXfrm>
        <a:off x="1111325" y="1299555"/>
        <a:ext cx="6384032" cy="530297"/>
      </dsp:txXfrm>
    </dsp:sp>
    <dsp:sp modelId="{300DBADB-E897-45ED-B6B4-17F6A6238C1F}">
      <dsp:nvSpPr>
        <dsp:cNvPr id="0" name=""/>
        <dsp:cNvSpPr/>
      </dsp:nvSpPr>
      <dsp:spPr>
        <a:xfrm>
          <a:off x="1642240" y="1924586"/>
          <a:ext cx="7330582" cy="563293"/>
        </a:xfrm>
        <a:prstGeom prst="roundRect">
          <a:avLst>
            <a:gd name="adj" fmla="val 1000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tr-TR" sz="1500" kern="1200"/>
            <a:t>üçüncü kitap, yürütme gücü olarak çeşitli yönetim biçimlerinden; </a:t>
          </a:r>
          <a:endParaRPr lang="en-US" sz="1500" kern="1200"/>
        </a:p>
      </dsp:txBody>
      <dsp:txXfrm>
        <a:off x="1658738" y="1941084"/>
        <a:ext cx="6384032" cy="530297"/>
      </dsp:txXfrm>
    </dsp:sp>
    <dsp:sp modelId="{A0FDB3B9-B22D-465F-8F91-190757F49121}">
      <dsp:nvSpPr>
        <dsp:cNvPr id="0" name=""/>
        <dsp:cNvSpPr/>
      </dsp:nvSpPr>
      <dsp:spPr>
        <a:xfrm>
          <a:off x="2189654" y="2566115"/>
          <a:ext cx="7330582" cy="563293"/>
        </a:xfrm>
        <a:prstGeom prst="roundRect">
          <a:avLst>
            <a:gd name="adj" fmla="val 10000"/>
          </a:avLst>
        </a:prstGeom>
        <a:gradFill rotWithShape="0">
          <a:gsLst>
            <a:gs pos="0">
              <a:schemeClr val="accent6">
                <a:hueOff val="0"/>
                <a:satOff val="0"/>
                <a:lumOff val="0"/>
                <a:alphaOff val="0"/>
                <a:tint val="98000"/>
                <a:satMod val="110000"/>
                <a:lumMod val="104000"/>
              </a:schemeClr>
            </a:gs>
            <a:gs pos="69000">
              <a:schemeClr val="accent6">
                <a:hueOff val="0"/>
                <a:satOff val="0"/>
                <a:lumOff val="0"/>
                <a:alphaOff val="0"/>
                <a:shade val="88000"/>
                <a:satMod val="130000"/>
                <a:lumMod val="92000"/>
              </a:schemeClr>
            </a:gs>
            <a:gs pos="100000">
              <a:schemeClr val="accent6">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marL="0" lvl="0" indent="0" algn="l" defTabSz="666750">
            <a:lnSpc>
              <a:spcPct val="90000"/>
            </a:lnSpc>
            <a:spcBef>
              <a:spcPct val="0"/>
            </a:spcBef>
            <a:spcAft>
              <a:spcPct val="35000"/>
            </a:spcAft>
            <a:buNone/>
          </a:pPr>
          <a:r>
            <a:rPr lang="tr-TR" sz="1500" kern="1200"/>
            <a:t>dördüncü kitap da, sistemin işleyişinden ve toplumun dininden söz eder.</a:t>
          </a:r>
          <a:endParaRPr lang="en-US" sz="1500" kern="1200"/>
        </a:p>
      </dsp:txBody>
      <dsp:txXfrm>
        <a:off x="2206152" y="2582613"/>
        <a:ext cx="6384032" cy="530297"/>
      </dsp:txXfrm>
    </dsp:sp>
    <dsp:sp modelId="{594215DD-302A-4528-8464-5A0FE0038401}">
      <dsp:nvSpPr>
        <dsp:cNvPr id="0" name=""/>
        <dsp:cNvSpPr/>
      </dsp:nvSpPr>
      <dsp:spPr>
        <a:xfrm>
          <a:off x="6964441" y="411517"/>
          <a:ext cx="366140" cy="366140"/>
        </a:xfrm>
        <a:prstGeom prst="downArrow">
          <a:avLst>
            <a:gd name="adj1" fmla="val 55000"/>
            <a:gd name="adj2" fmla="val 45000"/>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7046822" y="411517"/>
        <a:ext cx="201378" cy="275520"/>
      </dsp:txXfrm>
    </dsp:sp>
    <dsp:sp modelId="{4908932A-F0B9-4CBD-9C3E-6BD41AC233F8}">
      <dsp:nvSpPr>
        <dsp:cNvPr id="0" name=""/>
        <dsp:cNvSpPr/>
      </dsp:nvSpPr>
      <dsp:spPr>
        <a:xfrm>
          <a:off x="7511855" y="1053046"/>
          <a:ext cx="366140" cy="366140"/>
        </a:xfrm>
        <a:prstGeom prst="downArrow">
          <a:avLst>
            <a:gd name="adj1" fmla="val 55000"/>
            <a:gd name="adj2" fmla="val 45000"/>
          </a:avLst>
        </a:prstGeom>
        <a:solidFill>
          <a:schemeClr val="accent3">
            <a:tint val="40000"/>
            <a:alpha val="90000"/>
            <a:hueOff val="0"/>
            <a:satOff val="0"/>
            <a:lumOff val="0"/>
            <a:alphaOff val="0"/>
          </a:schemeClr>
        </a:solidFill>
        <a:ln w="9525" cap="flat"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7594236" y="1053046"/>
        <a:ext cx="201378" cy="275520"/>
      </dsp:txXfrm>
    </dsp:sp>
    <dsp:sp modelId="{0F66457F-F0B0-46D7-A8BC-E4EFDC40D7E1}">
      <dsp:nvSpPr>
        <dsp:cNvPr id="0" name=""/>
        <dsp:cNvSpPr/>
      </dsp:nvSpPr>
      <dsp:spPr>
        <a:xfrm>
          <a:off x="8059268" y="1685186"/>
          <a:ext cx="366140" cy="366140"/>
        </a:xfrm>
        <a:prstGeom prst="downArrow">
          <a:avLst>
            <a:gd name="adj1" fmla="val 55000"/>
            <a:gd name="adj2" fmla="val 45000"/>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8141649" y="1685186"/>
        <a:ext cx="201378" cy="275520"/>
      </dsp:txXfrm>
    </dsp:sp>
    <dsp:sp modelId="{C6A7B5A8-9459-4CE5-8FEE-207F21526A55}">
      <dsp:nvSpPr>
        <dsp:cNvPr id="0" name=""/>
        <dsp:cNvSpPr/>
      </dsp:nvSpPr>
      <dsp:spPr>
        <a:xfrm>
          <a:off x="8606682" y="2332974"/>
          <a:ext cx="366140" cy="366140"/>
        </a:xfrm>
        <a:prstGeom prst="downArrow">
          <a:avLst>
            <a:gd name="adj1" fmla="val 55000"/>
            <a:gd name="adj2" fmla="val 45000"/>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9050" tIns="19050" rIns="19050" bIns="19050" numCol="1" spcCol="1270" anchor="ctr" anchorCtr="0">
          <a:noAutofit/>
        </a:bodyPr>
        <a:lstStyle/>
        <a:p>
          <a:pPr marL="0" lvl="0" indent="0" algn="ctr" defTabSz="666750">
            <a:lnSpc>
              <a:spcPct val="90000"/>
            </a:lnSpc>
            <a:spcBef>
              <a:spcPct val="0"/>
            </a:spcBef>
            <a:spcAft>
              <a:spcPct val="35000"/>
            </a:spcAft>
            <a:buNone/>
          </a:pPr>
          <a:endParaRPr lang="en-US" sz="1500" kern="1200"/>
        </a:p>
      </dsp:txBody>
      <dsp:txXfrm>
        <a:off x="8689063" y="2332974"/>
        <a:ext cx="201378" cy="2755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04A36E-B52A-4F80-95F3-AAF04434C1E8}">
      <dsp:nvSpPr>
        <dsp:cNvPr id="0" name=""/>
        <dsp:cNvSpPr/>
      </dsp:nvSpPr>
      <dsp:spPr>
        <a:xfrm>
          <a:off x="571" y="95422"/>
          <a:ext cx="8163718" cy="1662992"/>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tr-TR" sz="1800" kern="1200" dirty="0"/>
            <a:t>Doğa durumundan uygar topluma geçişi inceler ve  doğa durumunda insanlar gereksinimlerini kolaylıkla karşılarken, toplumların gelişmesi/ilerlemesiyle bunu karşılayamaz oldular. Bu süreç mülkiyeti doğurmuştur. Kavgaları, sorunları önlemek için kendi aralarında sözleşme yapmışlardır</a:t>
          </a:r>
          <a:r>
            <a:rPr lang="tr-TR" sz="1100" kern="1200" dirty="0"/>
            <a:t>.</a:t>
          </a:r>
          <a:endParaRPr lang="en-US" sz="1100" kern="1200" dirty="0"/>
        </a:p>
      </dsp:txBody>
      <dsp:txXfrm>
        <a:off x="49278" y="144129"/>
        <a:ext cx="6444886" cy="1565578"/>
      </dsp:txXfrm>
    </dsp:sp>
    <dsp:sp modelId="{27B2029F-9927-40A3-B376-B6709C0CEA1C}">
      <dsp:nvSpPr>
        <dsp:cNvPr id="0" name=""/>
        <dsp:cNvSpPr/>
      </dsp:nvSpPr>
      <dsp:spPr>
        <a:xfrm>
          <a:off x="1440656" y="2032547"/>
          <a:ext cx="8163718" cy="1662992"/>
        </a:xfrm>
        <a:prstGeom prst="roundRect">
          <a:avLst>
            <a:gd name="adj" fmla="val 10000"/>
          </a:avLst>
        </a:prstGeom>
        <a:solidFill>
          <a:schemeClr val="accent2">
            <a:hueOff val="-1027731"/>
            <a:satOff val="838"/>
            <a:lumOff val="-5293"/>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l" defTabSz="533400">
            <a:lnSpc>
              <a:spcPct val="90000"/>
            </a:lnSpc>
            <a:spcBef>
              <a:spcPct val="0"/>
            </a:spcBef>
            <a:spcAft>
              <a:spcPct val="35000"/>
            </a:spcAft>
            <a:buNone/>
          </a:pPr>
          <a:r>
            <a:rPr lang="tr-TR" sz="1200" kern="1200" dirty="0"/>
            <a:t>Rousseau şunu söylemektedir: «insanları öyle bir noktaya varmış sayalım ki, doğal yaşama halindeyken korunmalarını güçleştiren engeller, diretme güçleriyle, tek tek her kişinin bu durumda kalabilmek için harcayacağı çabalara üstün gelsin. O zaman, bu ilkel durum sürüp gidemez artık; insanlar yaşayışlarını değiştirmezlerse, yok olup giderler. Ama, insanlar yeni güçler yaratamadıklarına, eldeki güçleri birleştirip kullanmaktan başka bir şey yapamadıklarıma göre, kendilerini korumak için yapacakları tek şey, birleşerek diretme gücünü alt edebilecek bir güç birliği kurmak, bu güçleri bir tek dürtücü güçle yönetmek ve elbirliğiyle harekete getirmektir»( J.J. Rousseau. 1974).</a:t>
          </a:r>
          <a:endParaRPr lang="en-US" sz="1200" kern="1200" dirty="0"/>
        </a:p>
      </dsp:txBody>
      <dsp:txXfrm>
        <a:off x="1489363" y="2081254"/>
        <a:ext cx="5544703" cy="1565578"/>
      </dsp:txXfrm>
    </dsp:sp>
    <dsp:sp modelId="{4BB2BA70-EC63-4821-AFAF-95784695D89D}">
      <dsp:nvSpPr>
        <dsp:cNvPr id="0" name=""/>
        <dsp:cNvSpPr/>
      </dsp:nvSpPr>
      <dsp:spPr>
        <a:xfrm>
          <a:off x="7082773" y="1307297"/>
          <a:ext cx="1080945" cy="1080945"/>
        </a:xfrm>
        <a:prstGeom prst="downArrow">
          <a:avLst>
            <a:gd name="adj1" fmla="val 55000"/>
            <a:gd name="adj2" fmla="val 45000"/>
          </a:avLst>
        </a:prstGeom>
        <a:solidFill>
          <a:schemeClr val="accent2">
            <a:tint val="40000"/>
            <a:alpha val="90000"/>
            <a:hueOff val="0"/>
            <a:satOff val="0"/>
            <a:lumOff val="0"/>
            <a:alphaOff val="0"/>
          </a:schemeClr>
        </a:solidFill>
        <a:ln w="15875"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7325986" y="1307297"/>
        <a:ext cx="594519" cy="81341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DBBF981-C0AA-4482-8C6B-356A4A5A4E12}">
      <dsp:nvSpPr>
        <dsp:cNvPr id="0" name=""/>
        <dsp:cNvSpPr/>
      </dsp:nvSpPr>
      <dsp:spPr>
        <a:xfrm>
          <a:off x="0" y="3361"/>
          <a:ext cx="5913437" cy="2261902"/>
        </a:xfrm>
        <a:prstGeom prst="roundRect">
          <a:avLst/>
        </a:prstGeom>
        <a:gradFill rotWithShape="0">
          <a:gsLst>
            <a:gs pos="0">
              <a:schemeClr val="accent2">
                <a:hueOff val="0"/>
                <a:satOff val="0"/>
                <a:lumOff val="0"/>
                <a:alphaOff val="0"/>
                <a:tint val="98000"/>
                <a:satMod val="110000"/>
                <a:lumMod val="104000"/>
              </a:schemeClr>
            </a:gs>
            <a:gs pos="69000">
              <a:schemeClr val="accent2">
                <a:hueOff val="0"/>
                <a:satOff val="0"/>
                <a:lumOff val="0"/>
                <a:alphaOff val="0"/>
                <a:shade val="88000"/>
                <a:satMod val="130000"/>
                <a:lumMod val="92000"/>
              </a:schemeClr>
            </a:gs>
            <a:gs pos="100000">
              <a:schemeClr val="accent2">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tr-TR" sz="3700" kern="1200"/>
            <a:t>Kaynaklar:</a:t>
          </a:r>
          <a:endParaRPr lang="en-US" sz="3700" kern="1200"/>
        </a:p>
      </dsp:txBody>
      <dsp:txXfrm>
        <a:off x="110417" y="113778"/>
        <a:ext cx="5692603" cy="2041068"/>
      </dsp:txXfrm>
    </dsp:sp>
    <dsp:sp modelId="{3E068A7D-2B79-41FD-9674-813DD544DCBF}">
      <dsp:nvSpPr>
        <dsp:cNvPr id="0" name=""/>
        <dsp:cNvSpPr/>
      </dsp:nvSpPr>
      <dsp:spPr>
        <a:xfrm>
          <a:off x="0" y="2371824"/>
          <a:ext cx="5913437" cy="2261902"/>
        </a:xfrm>
        <a:prstGeom prst="roundRect">
          <a:avLst/>
        </a:prstGeom>
        <a:gradFill rotWithShape="0">
          <a:gsLst>
            <a:gs pos="0">
              <a:schemeClr val="accent2">
                <a:hueOff val="-1027731"/>
                <a:satOff val="838"/>
                <a:lumOff val="-5293"/>
                <a:alphaOff val="0"/>
                <a:tint val="98000"/>
                <a:satMod val="110000"/>
                <a:lumMod val="104000"/>
              </a:schemeClr>
            </a:gs>
            <a:gs pos="69000">
              <a:schemeClr val="accent2">
                <a:hueOff val="-1027731"/>
                <a:satOff val="838"/>
                <a:lumOff val="-5293"/>
                <a:alphaOff val="0"/>
                <a:shade val="88000"/>
                <a:satMod val="130000"/>
                <a:lumMod val="92000"/>
              </a:schemeClr>
            </a:gs>
            <a:gs pos="100000">
              <a:schemeClr val="accent2">
                <a:hueOff val="-1027731"/>
                <a:satOff val="838"/>
                <a:lumOff val="-5293"/>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40970" tIns="140970" rIns="140970" bIns="140970" numCol="1" spcCol="1270" anchor="ctr" anchorCtr="0">
          <a:noAutofit/>
        </a:bodyPr>
        <a:lstStyle/>
        <a:p>
          <a:pPr marL="0" lvl="0" indent="0" algn="l" defTabSz="1644650">
            <a:lnSpc>
              <a:spcPct val="90000"/>
            </a:lnSpc>
            <a:spcBef>
              <a:spcPct val="0"/>
            </a:spcBef>
            <a:spcAft>
              <a:spcPct val="35000"/>
            </a:spcAft>
            <a:buNone/>
          </a:pPr>
          <a:r>
            <a:rPr lang="tr-TR" sz="3700" kern="1200"/>
            <a:t>J.J. Rousseau. 1974. Toplum Sözleşmesi. Adam Yayınları. </a:t>
          </a:r>
          <a:endParaRPr lang="en-US" sz="3700" kern="1200"/>
        </a:p>
      </dsp:txBody>
      <dsp:txXfrm>
        <a:off x="110417" y="2482241"/>
        <a:ext cx="5692603" cy="2041068"/>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93105" y="802298"/>
            <a:ext cx="8561747"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93106" y="3531204"/>
            <a:ext cx="8561746"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423BF71-38B7-8642-BFCE-EDAE9BD0CBAF}" type="datetimeFigureOut">
              <a:rPr lang="en-US" dirty="0"/>
              <a:t>5/28/2020</a:t>
            </a:fld>
            <a:endParaRPr lang="en-US" dirty="0"/>
          </a:p>
        </p:txBody>
      </p:sp>
      <p:sp>
        <p:nvSpPr>
          <p:cNvPr id="5" name="Footer Placeholder 4"/>
          <p:cNvSpPr>
            <a:spLocks noGrp="1"/>
          </p:cNvSpPr>
          <p:nvPr>
            <p:ph type="ftr" sz="quarter" idx="11"/>
          </p:nvPr>
        </p:nvSpPr>
        <p:spPr>
          <a:xfrm>
            <a:off x="2493105" y="329307"/>
            <a:ext cx="4897310"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8" name="Straight Connector 7"/>
          <p:cNvCxnSpPr/>
          <p:nvPr/>
        </p:nvCxnSpPr>
        <p:spPr>
          <a:xfrm>
            <a:off x="2334637" y="798973"/>
            <a:ext cx="0" cy="2544756"/>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3B025CB-9D18-264E-A945-2D020344C9DA}"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883863"/>
            <a:ext cx="1615742" cy="457499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534694" y="883863"/>
            <a:ext cx="7738807" cy="457499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07EFB6C-7E96-8F41-8872-189CA1C59F84}"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flipH="1">
            <a:off x="9439111" y="719272"/>
            <a:ext cx="1615742" cy="0"/>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6981CDE-9BE7-C544-8ACB-7077DFC4270F}"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534813" y="1756130"/>
            <a:ext cx="8562580"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3806195"/>
            <a:ext cx="8549990"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55BA285-9698-1B45-8319-D90A8C63F150}" type="datetimeFigureOut">
              <a:rPr lang="en-US" dirty="0"/>
              <a:t>5/28/2020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8" name="Straight Connector 7"/>
          <p:cNvCxnSpPr/>
          <p:nvPr/>
        </p:nvCxnSpPr>
        <p:spPr>
          <a:xfrm>
            <a:off x="1371687" y="798973"/>
            <a:ext cx="0" cy="284510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889"/>
            <a:ext cx="9520157"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34695" y="2010878"/>
            <a:ext cx="4608576" cy="3438144"/>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54793" y="2017343"/>
            <a:ext cx="4604130"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0A86CD42-43FF-B740-998F-DCC3802C4CE3}"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534695" y="804163"/>
            <a:ext cx="9520157"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5" y="2019549"/>
            <a:ext cx="4608576"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534695" y="2824269"/>
            <a:ext cx="4608576"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54791" y="2023003"/>
            <a:ext cx="4608576"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54792" y="2821491"/>
            <a:ext cx="4608576"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EA0FFBD-2EE4-8547-BBAE-A1AC91C8D77E}" type="datetimeFigureOut">
              <a:rPr lang="en-US" dirty="0"/>
              <a:t>5/28/2020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11" name="Straight Connector 10"/>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55A2352-D7AC-F242-9256-A4477BCBF354}" type="datetimeFigureOut">
              <a:rPr lang="en-US" dirty="0"/>
              <a:t>5/28/2020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7" name="Straight Connector 6"/>
          <p:cNvCxnSpPr/>
          <p:nvPr/>
        </p:nvCxnSpPr>
        <p:spPr>
          <a:xfrm>
            <a:off x="1371687" y="798973"/>
            <a:ext cx="0" cy="1067168"/>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CFC6A-9AE6-404D-9FDD-168B477B9C90}" type="datetimeFigureOut">
              <a:rPr lang="en-US" dirty="0"/>
              <a:t>5/28/2020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534642" y="798973"/>
            <a:ext cx="3183128"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534695" y="3205491"/>
            <a:ext cx="3184989"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1CFCDFD-B4CF-A241-8D71-E814B10BEAF4}" type="datetimeFigureOut">
              <a:rPr lang="en-US" dirty="0"/>
              <a:t>5/28/2020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9" name="Straight Connector 8"/>
          <p:cNvCxnSpPr/>
          <p:nvPr/>
        </p:nvCxnSpPr>
        <p:spPr>
          <a:xfrm>
            <a:off x="1371687" y="798973"/>
            <a:ext cx="0" cy="2247117"/>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a:xfrm>
              <a:off x="7477387" y="482170"/>
              <a:ext cx="4074533" cy="5149101"/>
            </a:xfrm>
            <a:prstGeom prst="rect">
              <a:avLst/>
            </a:prstGeom>
            <a:gradFill>
              <a:gsLst>
                <a:gs pos="0">
                  <a:schemeClr val="bg2">
                    <a:lumMod val="10000"/>
                  </a:schemeClr>
                </a:gs>
                <a:gs pos="100000">
                  <a:schemeClr val="bg2">
                    <a:lumMod val="10000"/>
                  </a:schemeClr>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prstMaterial="matte">
              <a:bevelT w="133350" h="50800" prst="divot"/>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535694" y="1129513"/>
            <a:ext cx="5447840"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534695" y="3145992"/>
            <a:ext cx="5440037"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534695" y="5469856"/>
            <a:ext cx="5440038" cy="320123"/>
          </a:xfrm>
        </p:spPr>
        <p:txBody>
          <a:bodyPr/>
          <a:lstStyle>
            <a:lvl1pPr algn="l">
              <a:defRPr/>
            </a:lvl1pPr>
          </a:lstStyle>
          <a:p>
            <a:fld id="{26A7B589-FD4B-7E46-869A-CBADC5FC564E}" type="datetimeFigureOut">
              <a:rPr lang="en-US" dirty="0"/>
              <a:t>5/28/2020</a:t>
            </a:fld>
            <a:endParaRPr lang="en-US" dirty="0"/>
          </a:p>
        </p:txBody>
      </p:sp>
      <p:sp>
        <p:nvSpPr>
          <p:cNvPr id="6" name="Footer Placeholder 5"/>
          <p:cNvSpPr>
            <a:spLocks noGrp="1"/>
          </p:cNvSpPr>
          <p:nvPr>
            <p:ph type="ftr" sz="quarter" idx="11"/>
          </p:nvPr>
        </p:nvSpPr>
        <p:spPr>
          <a:xfrm>
            <a:off x="1534910" y="318640"/>
            <a:ext cx="5453475"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4" name="Straight Connector 13"/>
          <p:cNvCxnSpPr/>
          <p:nvPr/>
        </p:nvCxnSpPr>
        <p:spPr>
          <a:xfrm>
            <a:off x="1371687" y="798973"/>
            <a:ext cx="0" cy="2161124"/>
          </a:xfrm>
          <a:prstGeom prst="line">
            <a:avLst/>
          </a:prstGeom>
          <a:ln w="38100" cmpd="sng">
            <a:solidFill>
              <a:schemeClr val="accent1"/>
            </a:solidFill>
            <a:prstDash val="solid"/>
            <a:tailEnd type="none"/>
          </a:ln>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2015732"/>
            <a:ext cx="12192000" cy="4118829"/>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srcRect t="2769" b="-2769"/>
          <a:stretch/>
        </p:blipFill>
        <p:spPr>
          <a:xfrm>
            <a:off x="0" y="6135624"/>
            <a:ext cx="12192000" cy="742950"/>
          </a:xfrm>
          <a:prstGeom prst="rect">
            <a:avLst/>
          </a:prstGeom>
        </p:spPr>
      </p:pic>
      <p:sp>
        <p:nvSpPr>
          <p:cNvPr id="2" name="Title Placeholder 1"/>
          <p:cNvSpPr>
            <a:spLocks noGrp="1"/>
          </p:cNvSpPr>
          <p:nvPr>
            <p:ph type="title"/>
          </p:nvPr>
        </p:nvSpPr>
        <p:spPr>
          <a:xfrm>
            <a:off x="1534696" y="804519"/>
            <a:ext cx="9520158" cy="1049235"/>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534696" y="2015732"/>
            <a:ext cx="9520158"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CD8A92E-5FF9-8143-81B3-CCB531513398}" type="datetimeFigureOut">
              <a:rPr lang="en-US" dirty="0"/>
              <a:t>5/28/2020</a:t>
            </a:fld>
            <a:endParaRPr lang="en-US" dirty="0"/>
          </a:p>
        </p:txBody>
      </p:sp>
      <p:sp>
        <p:nvSpPr>
          <p:cNvPr id="5" name="Footer Placeholder 4"/>
          <p:cNvSpPr>
            <a:spLocks noGrp="1"/>
          </p:cNvSpPr>
          <p:nvPr>
            <p:ph type="ftr" sz="quarter" idx="3"/>
          </p:nvPr>
        </p:nvSpPr>
        <p:spPr>
          <a:xfrm>
            <a:off x="1534695" y="329307"/>
            <a:ext cx="5855719"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2" name="Straight Connector 11"/>
          <p:cNvCxnSpPr/>
          <p:nvPr/>
        </p:nvCxnSpPr>
        <p:spPr>
          <a:xfrm>
            <a:off x="0" y="6141705"/>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sz="3200" b="0" i="0" kern="1200" cap="none">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F6227C-4327-46E4-993D-71615CA8E45C}"/>
              </a:ext>
            </a:extLst>
          </p:cNvPr>
          <p:cNvSpPr>
            <a:spLocks noGrp="1"/>
          </p:cNvSpPr>
          <p:nvPr>
            <p:ph type="ctrTitle"/>
          </p:nvPr>
        </p:nvSpPr>
        <p:spPr/>
        <p:txBody>
          <a:bodyPr/>
          <a:lstStyle/>
          <a:p>
            <a:r>
              <a:rPr lang="tr-TR" dirty="0"/>
              <a:t>J. J. Rousseau  </a:t>
            </a:r>
          </a:p>
        </p:txBody>
      </p:sp>
      <p:sp>
        <p:nvSpPr>
          <p:cNvPr id="3" name="Alt Başlık 2">
            <a:extLst>
              <a:ext uri="{FF2B5EF4-FFF2-40B4-BE49-F238E27FC236}">
                <a16:creationId xmlns:a16="http://schemas.microsoft.com/office/drawing/2014/main" id="{F285E0D6-ECCD-4F66-AB21-F3D84DD08C7B}"/>
              </a:ext>
            </a:extLst>
          </p:cNvPr>
          <p:cNvSpPr>
            <a:spLocks noGrp="1"/>
          </p:cNvSpPr>
          <p:nvPr>
            <p:ph type="subTitle" idx="1"/>
          </p:nvPr>
        </p:nvSpPr>
        <p:spPr/>
        <p:txBody>
          <a:bodyPr/>
          <a:lstStyle/>
          <a:p>
            <a:r>
              <a:rPr lang="tr-TR" dirty="0"/>
              <a:t>Toplum Sözleşmesi </a:t>
            </a:r>
          </a:p>
        </p:txBody>
      </p:sp>
    </p:spTree>
    <p:extLst>
      <p:ext uri="{BB962C8B-B14F-4D97-AF65-F5344CB8AC3E}">
        <p14:creationId xmlns:p14="http://schemas.microsoft.com/office/powerpoint/2010/main" val="7643242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J. J. Rousseau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fontScale="92500" lnSpcReduction="10000"/>
          </a:bodyPr>
          <a:lstStyle/>
          <a:p>
            <a:r>
              <a:rPr lang="tr-TR" sz="2400" dirty="0"/>
              <a:t>Toplum Sözleşmesi kitabı 1762 yılında yayınlanmıştır.</a:t>
            </a:r>
          </a:p>
          <a:p>
            <a:r>
              <a:rPr lang="tr-TR" sz="2400" i="1" dirty="0"/>
              <a:t>Toplum Sözleşmesi’nde Rousseau </a:t>
            </a:r>
            <a:r>
              <a:rPr lang="tr-TR" sz="2400" dirty="0"/>
              <a:t>haklı ve doğru bir toplumun temellerini tartışıyor.</a:t>
            </a:r>
          </a:p>
          <a:p>
            <a:r>
              <a:rPr lang="tr-TR" sz="2400" i="1" dirty="0"/>
              <a:t>İnsanlar Arasında Eşitsizliğin Kaynağı </a:t>
            </a:r>
            <a:r>
              <a:rPr lang="tr-TR" sz="2400" dirty="0"/>
              <a:t>adlı kitabında Rousseau, insanların doğal yaşama halindeki özgürlüklerinin özlemini çektiklerini belirtmektedir. Rousseau’ya göre, doğa yasaları gereğince yaşayan insanlar özgür ve eşittiler, toplum düzenine geçince bu mutluluğu yitirmişlerdir.</a:t>
            </a:r>
          </a:p>
          <a:p>
            <a:endParaRPr lang="tr-TR" sz="2400" dirty="0"/>
          </a:p>
        </p:txBody>
      </p:sp>
    </p:spTree>
    <p:extLst>
      <p:ext uri="{BB962C8B-B14F-4D97-AF65-F5344CB8AC3E}">
        <p14:creationId xmlns:p14="http://schemas.microsoft.com/office/powerpoint/2010/main" val="112703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a:xfrm>
            <a:off x="1534696" y="804519"/>
            <a:ext cx="9520158" cy="1049235"/>
          </a:xfrm>
        </p:spPr>
        <p:txBody>
          <a:bodyPr>
            <a:normAutofit/>
          </a:bodyPr>
          <a:lstStyle/>
          <a:p>
            <a:r>
              <a:rPr lang="tr-TR" dirty="0"/>
              <a:t>J. J. Rousseau </a:t>
            </a:r>
          </a:p>
        </p:txBody>
      </p:sp>
      <p:graphicFrame>
        <p:nvGraphicFramePr>
          <p:cNvPr id="27" name="İçerik Yer Tutucusu 2">
            <a:extLst>
              <a:ext uri="{FF2B5EF4-FFF2-40B4-BE49-F238E27FC236}">
                <a16:creationId xmlns:a16="http://schemas.microsoft.com/office/drawing/2014/main" id="{A5AC4FE2-0510-42C6-B3CE-CBB23AA3E108}"/>
              </a:ext>
            </a:extLst>
          </p:cNvPr>
          <p:cNvGraphicFramePr>
            <a:graphicFrameLocks noGrp="1"/>
          </p:cNvGraphicFramePr>
          <p:nvPr>
            <p:ph idx="1"/>
            <p:extLst>
              <p:ext uri="{D42A27DB-BD31-4B8C-83A1-F6EECF244321}">
                <p14:modId xmlns:p14="http://schemas.microsoft.com/office/powerpoint/2010/main" val="1531488784"/>
              </p:ext>
            </p:extLst>
          </p:nvPr>
        </p:nvGraphicFramePr>
        <p:xfrm>
          <a:off x="1535113" y="2336353"/>
          <a:ext cx="9520237" cy="31294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967563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J. J. Rousseau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fontScale="92500" lnSpcReduction="10000"/>
          </a:bodyPr>
          <a:lstStyle/>
          <a:p>
            <a:r>
              <a:rPr lang="tr-TR" sz="2800" dirty="0"/>
              <a:t>Rousseau amacını şu şekilde belirtiyor:</a:t>
            </a:r>
          </a:p>
          <a:p>
            <a:r>
              <a:rPr lang="tr-TR" sz="2800" dirty="0"/>
              <a:t>«Niyetim, insanları oldukları gibi, yasaları da olabilecekleri gibi ele alıp, toplum düzeninde güvenilir ve haklı bir yönetim kuralı bulunup bulunamayacağını araştırmaktır. Bu araştırmada, adalet ile fayda birbirinden ayrı düşmesin diye, hakkın onayladığını çıkarın gerektirdiğiyle uzlaştırmaya çalışacağım» (J.J. Rousseau. 1974).</a:t>
            </a:r>
          </a:p>
        </p:txBody>
      </p:sp>
    </p:spTree>
    <p:extLst>
      <p:ext uri="{BB962C8B-B14F-4D97-AF65-F5344CB8AC3E}">
        <p14:creationId xmlns:p14="http://schemas.microsoft.com/office/powerpoint/2010/main" val="40885301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J. J. Rousseau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lnSpcReduction="10000"/>
          </a:bodyPr>
          <a:lstStyle/>
          <a:p>
            <a:r>
              <a:rPr lang="tr-TR" sz="2400" dirty="0"/>
              <a:t>Rousseau, Toplum Sözleşmesinde, burada toplumun yasal yaşama koşullarını açıklamaya çalışıyor.  Bu koşullar kendiliğinden benimsenen bir sözleşmedir. ≪üyelerinden her birinin canını, malını bütün ortak güçle savunup koruyan öyle bir toplum bicimi bulmalı ki, orada her insan, hem herkesle birleştiği halde, yine kendi buyruğunda kalsın, hem de eskisi kadar özgür olsun. işte, Toplum Sözleşmesinin çözüm yolunu bulduğu ana sorun budur≫ (J.J. Rousseau. 1974).</a:t>
            </a:r>
          </a:p>
        </p:txBody>
      </p:sp>
    </p:spTree>
    <p:extLst>
      <p:ext uri="{BB962C8B-B14F-4D97-AF65-F5344CB8AC3E}">
        <p14:creationId xmlns:p14="http://schemas.microsoft.com/office/powerpoint/2010/main" val="30485784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77980C74-AF2A-4450-847A-E743B22A26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a:xfrm>
            <a:off x="1534696" y="804519"/>
            <a:ext cx="9520158" cy="1049235"/>
          </a:xfrm>
        </p:spPr>
        <p:txBody>
          <a:bodyPr>
            <a:normAutofit/>
          </a:bodyPr>
          <a:lstStyle/>
          <a:p>
            <a:r>
              <a:rPr lang="tr-TR"/>
              <a:t>J. J. Rousseau </a:t>
            </a:r>
            <a:endParaRPr lang="tr-TR" dirty="0"/>
          </a:p>
        </p:txBody>
      </p:sp>
      <p:cxnSp>
        <p:nvCxnSpPr>
          <p:cNvPr id="23" name="Straight Connector 22">
            <a:extLst>
              <a:ext uri="{FF2B5EF4-FFF2-40B4-BE49-F238E27FC236}">
                <a16:creationId xmlns:a16="http://schemas.microsoft.com/office/drawing/2014/main" id="{E9CE1AD2-68C8-4D23-BCA6-A6714F325DA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30874" y="1996645"/>
            <a:ext cx="960327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5" name="Rectangle 24">
            <a:extLst>
              <a:ext uri="{FF2B5EF4-FFF2-40B4-BE49-F238E27FC236}">
                <a16:creationId xmlns:a16="http://schemas.microsoft.com/office/drawing/2014/main" id="{698C92D5-DA82-49A4-B257-78C3125FA2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838524"/>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aphicFrame>
        <p:nvGraphicFramePr>
          <p:cNvPr id="7" name="İçerik Yer Tutucusu 4">
            <a:extLst>
              <a:ext uri="{FF2B5EF4-FFF2-40B4-BE49-F238E27FC236}">
                <a16:creationId xmlns:a16="http://schemas.microsoft.com/office/drawing/2014/main" id="{176F73AB-4CAC-475C-B948-C628C69CD737}"/>
              </a:ext>
            </a:extLst>
          </p:cNvPr>
          <p:cNvGraphicFramePr>
            <a:graphicFrameLocks noGrp="1"/>
          </p:cNvGraphicFramePr>
          <p:nvPr>
            <p:ph idx="1"/>
            <p:extLst>
              <p:ext uri="{D42A27DB-BD31-4B8C-83A1-F6EECF244321}">
                <p14:modId xmlns:p14="http://schemas.microsoft.com/office/powerpoint/2010/main" val="4206755315"/>
              </p:ext>
            </p:extLst>
          </p:nvPr>
        </p:nvGraphicFramePr>
        <p:xfrm>
          <a:off x="1130270" y="2502076"/>
          <a:ext cx="9604375" cy="36955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440014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J. J. Rousseau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a:bodyPr>
          <a:lstStyle/>
          <a:p>
            <a:r>
              <a:rPr lang="tr-TR" sz="2800" dirty="0"/>
              <a:t>Sözleşmenin gerekliliği;</a:t>
            </a:r>
            <a:br>
              <a:rPr lang="tr-TR" sz="2800" dirty="0"/>
            </a:br>
            <a:r>
              <a:rPr lang="tr-TR" sz="2800" dirty="0"/>
              <a:t>«Madem hiçbir insanın, benzeri üstünde doğal bir yetkesi yoktur ve madem kaba güç bir hak yaratmaz, öyleyse, insanlar arasında her çeşit haklı yetkenin temeli olarak, kala kala, yalnız sözleşmeler kalıyor» (J.J. Rousseau. 1974).</a:t>
            </a:r>
          </a:p>
          <a:p>
            <a:endParaRPr lang="tr-TR" dirty="0"/>
          </a:p>
          <a:p>
            <a:endParaRPr lang="tr-TR" dirty="0"/>
          </a:p>
          <a:p>
            <a:endParaRPr lang="tr-TR" dirty="0"/>
          </a:p>
          <a:p>
            <a:endParaRPr lang="tr-TR" sz="2400" dirty="0"/>
          </a:p>
        </p:txBody>
      </p:sp>
    </p:spTree>
    <p:extLst>
      <p:ext uri="{BB962C8B-B14F-4D97-AF65-F5344CB8AC3E}">
        <p14:creationId xmlns:p14="http://schemas.microsoft.com/office/powerpoint/2010/main" val="6689415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p:txBody>
          <a:bodyPr/>
          <a:lstStyle/>
          <a:p>
            <a:r>
              <a:rPr lang="tr-TR" dirty="0"/>
              <a:t>J. J. Rousseau </a:t>
            </a:r>
          </a:p>
        </p:txBody>
      </p:sp>
      <p:sp>
        <p:nvSpPr>
          <p:cNvPr id="5" name="İçerik Yer Tutucusu 4">
            <a:extLst>
              <a:ext uri="{FF2B5EF4-FFF2-40B4-BE49-F238E27FC236}">
                <a16:creationId xmlns:a16="http://schemas.microsoft.com/office/drawing/2014/main" id="{0CA2ECC6-DACF-4985-8ACA-A7A344321E5A}"/>
              </a:ext>
            </a:extLst>
          </p:cNvPr>
          <p:cNvSpPr>
            <a:spLocks noGrp="1"/>
          </p:cNvSpPr>
          <p:nvPr>
            <p:ph idx="1"/>
          </p:nvPr>
        </p:nvSpPr>
        <p:spPr/>
        <p:txBody>
          <a:bodyPr>
            <a:normAutofit/>
          </a:bodyPr>
          <a:lstStyle/>
          <a:p>
            <a:pPr marL="0" indent="0">
              <a:buNone/>
            </a:pPr>
            <a:r>
              <a:rPr lang="tr-TR" sz="2800" dirty="0"/>
              <a:t>Rousseau Toplum Sözleşmesini şu şekilde belirtiyor:</a:t>
            </a:r>
          </a:p>
          <a:p>
            <a:r>
              <a:rPr lang="tr-TR" sz="2800" i="1" dirty="0"/>
              <a:t>«</a:t>
            </a:r>
            <a:r>
              <a:rPr lang="tr-TR" sz="2800" b="1" i="1" dirty="0"/>
              <a:t>Her birimiz bütün varlığımızı ve bütün gücümüzü bir arada genel istemin buyruğuna verir ve her üyeyi bütünün bölünmez bir parçası kabul ederiz»</a:t>
            </a:r>
            <a:r>
              <a:rPr lang="tr-TR" sz="2800" dirty="0"/>
              <a:t> (J.J. Rousseau. 1974)</a:t>
            </a:r>
            <a:r>
              <a:rPr lang="tr-TR" sz="2800" b="1" i="1" dirty="0"/>
              <a:t>.</a:t>
            </a:r>
          </a:p>
          <a:p>
            <a:endParaRPr lang="tr-TR" dirty="0"/>
          </a:p>
          <a:p>
            <a:endParaRPr lang="tr-TR" sz="2400" dirty="0"/>
          </a:p>
        </p:txBody>
      </p:sp>
    </p:spTree>
    <p:extLst>
      <p:ext uri="{BB962C8B-B14F-4D97-AF65-F5344CB8AC3E}">
        <p14:creationId xmlns:p14="http://schemas.microsoft.com/office/powerpoint/2010/main" val="4162907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83E94E3B-CFA4-455A-9673-F46D27D1FD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5F71B8AF-24E1-4CE5-BB2F-6872EEC22E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4" name="Başlık 3">
            <a:extLst>
              <a:ext uri="{FF2B5EF4-FFF2-40B4-BE49-F238E27FC236}">
                <a16:creationId xmlns:a16="http://schemas.microsoft.com/office/drawing/2014/main" id="{78DA40C6-0F69-4823-B3E4-C0572B1C8DDA}"/>
              </a:ext>
            </a:extLst>
          </p:cNvPr>
          <p:cNvSpPr>
            <a:spLocks noGrp="1"/>
          </p:cNvSpPr>
          <p:nvPr>
            <p:ph type="title"/>
          </p:nvPr>
        </p:nvSpPr>
        <p:spPr>
          <a:xfrm>
            <a:off x="1451579" y="2303047"/>
            <a:ext cx="3272093" cy="2674198"/>
          </a:xfrm>
        </p:spPr>
        <p:txBody>
          <a:bodyPr anchor="t">
            <a:normAutofit/>
          </a:bodyPr>
          <a:lstStyle/>
          <a:p>
            <a:r>
              <a:rPr lang="tr-TR" dirty="0"/>
              <a:t>J. J. Rousseau </a:t>
            </a:r>
          </a:p>
        </p:txBody>
      </p:sp>
      <p:cxnSp>
        <p:nvCxnSpPr>
          <p:cNvPr id="15" name="Straight Connector 14">
            <a:extLst>
              <a:ext uri="{FF2B5EF4-FFF2-40B4-BE49-F238E27FC236}">
                <a16:creationId xmlns:a16="http://schemas.microsoft.com/office/drawing/2014/main" id="{633E6928-1881-40F9-942A-64C25008A3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1579" y="2146542"/>
            <a:ext cx="3272094"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17" name="Title 1">
            <a:extLst>
              <a:ext uri="{FF2B5EF4-FFF2-40B4-BE49-F238E27FC236}">
                <a16:creationId xmlns:a16="http://schemas.microsoft.com/office/drawing/2014/main" id="{9EE85D1E-6AE6-45FB-8F62-424732BE3A39}"/>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51580" y="3122496"/>
            <a:ext cx="3530157" cy="1049235"/>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endParaRPr lang="en-US" dirty="0"/>
          </a:p>
        </p:txBody>
      </p:sp>
      <p:cxnSp>
        <p:nvCxnSpPr>
          <p:cNvPr id="19" name="Straight Connector 18">
            <a:extLst>
              <a:ext uri="{FF2B5EF4-FFF2-40B4-BE49-F238E27FC236}">
                <a16:creationId xmlns:a16="http://schemas.microsoft.com/office/drawing/2014/main" id="{6EC9DAD0-4276-4BDF-80D8-C985DFED0EC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pic>
        <p:nvPicPr>
          <p:cNvPr id="21" name="Picture 20">
            <a:extLst>
              <a:ext uri="{FF2B5EF4-FFF2-40B4-BE49-F238E27FC236}">
                <a16:creationId xmlns:a16="http://schemas.microsoft.com/office/drawing/2014/main" id="{46827CF0-2230-41FD-8518-1B5AD476908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srcRect t="2769" b="-2769"/>
          <a:stretch/>
        </p:blipFill>
        <p:spPr>
          <a:xfrm>
            <a:off x="0" y="6135624"/>
            <a:ext cx="12192000" cy="742950"/>
          </a:xfrm>
          <a:prstGeom prst="rect">
            <a:avLst/>
          </a:prstGeom>
        </p:spPr>
      </p:pic>
      <p:graphicFrame>
        <p:nvGraphicFramePr>
          <p:cNvPr id="7" name="İçerik Yer Tutucusu 4">
            <a:extLst>
              <a:ext uri="{FF2B5EF4-FFF2-40B4-BE49-F238E27FC236}">
                <a16:creationId xmlns:a16="http://schemas.microsoft.com/office/drawing/2014/main" id="{95A7DD37-79D0-44C4-AE40-FD3FF468114D}"/>
              </a:ext>
            </a:extLst>
          </p:cNvPr>
          <p:cNvGraphicFramePr>
            <a:graphicFrameLocks noGrp="1"/>
          </p:cNvGraphicFramePr>
          <p:nvPr>
            <p:ph idx="1"/>
            <p:extLst>
              <p:ext uri="{D42A27DB-BD31-4B8C-83A1-F6EECF244321}">
                <p14:modId xmlns:p14="http://schemas.microsoft.com/office/powerpoint/2010/main" val="1523443676"/>
              </p:ext>
            </p:extLst>
          </p:nvPr>
        </p:nvGraphicFramePr>
        <p:xfrm>
          <a:off x="5141913" y="803275"/>
          <a:ext cx="5913437" cy="463708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9379293"/>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EDEBE7"/>
      </a:lt2>
      <a:accent1>
        <a:srgbClr val="5FA534"/>
      </a:accent1>
      <a:accent2>
        <a:srgbClr val="DCAB34"/>
      </a:accent2>
      <a:accent3>
        <a:srgbClr val="D26D23"/>
      </a:accent3>
      <a:accent4>
        <a:srgbClr val="972323"/>
      </a:accent4>
      <a:accent5>
        <a:srgbClr val="236797"/>
      </a:accent5>
      <a:accent6>
        <a:srgbClr val="2FB6C6"/>
      </a:accent6>
      <a:hlink>
        <a:srgbClr val="8FC639"/>
      </a:hlink>
      <a:folHlink>
        <a:srgbClr val="E7C272"/>
      </a:folHlink>
    </a:clrScheme>
    <a:fontScheme name="Gallery">
      <a:majorFont>
        <a:latin typeface="Palatino Linotype" panose="020405020505050303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Palatino Linotype" panose="020405020505050303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AC464412-510E-4F2B-8947-A0DDBD028997}"/>
    </a:ext>
  </a:extLst>
</a:theme>
</file>

<file path=docProps/app.xml><?xml version="1.0" encoding="utf-8"?>
<Properties xmlns="http://schemas.openxmlformats.org/officeDocument/2006/extended-properties" xmlns:vt="http://schemas.openxmlformats.org/officeDocument/2006/docPropsVTypes">
  <TotalTime>0</TotalTime>
  <Words>539</Words>
  <Application>Microsoft Office PowerPoint</Application>
  <PresentationFormat>Geniş ekran</PresentationFormat>
  <Paragraphs>30</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Palatino Linotype</vt:lpstr>
      <vt:lpstr>Galeri</vt:lpstr>
      <vt:lpstr>J. J. Rousseau  </vt:lpstr>
      <vt:lpstr>J. J. Rousseau </vt:lpstr>
      <vt:lpstr>J. J. Rousseau </vt:lpstr>
      <vt:lpstr>J. J. Rousseau </vt:lpstr>
      <vt:lpstr>J. J. Rousseau </vt:lpstr>
      <vt:lpstr>J. J. Rousseau </vt:lpstr>
      <vt:lpstr>J. J. Rousseau </vt:lpstr>
      <vt:lpstr>J. J. Rousseau </vt:lpstr>
      <vt:lpstr>J. J. Rousseau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 J. Rousseau  </dc:title>
  <dc:creator>Mavis</dc:creator>
  <cp:lastModifiedBy>Mavis</cp:lastModifiedBy>
  <cp:revision>1</cp:revision>
  <dcterms:created xsi:type="dcterms:W3CDTF">2020-05-28T07:02:03Z</dcterms:created>
  <dcterms:modified xsi:type="dcterms:W3CDTF">2020-05-28T07:02:07Z</dcterms:modified>
</cp:coreProperties>
</file>