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316" r:id="rId2"/>
    <p:sldId id="327" r:id="rId3"/>
    <p:sldId id="328" r:id="rId4"/>
    <p:sldId id="329" r:id="rId5"/>
    <p:sldId id="317" r:id="rId6"/>
    <p:sldId id="318" r:id="rId7"/>
    <p:sldId id="319" r:id="rId8"/>
    <p:sldId id="320" r:id="rId9"/>
    <p:sldId id="321" r:id="rId10"/>
    <p:sldId id="322" r:id="rId11"/>
    <p:sldId id="323" r:id="rId12"/>
    <p:sldId id="324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6327"/>
  </p:normalViewPr>
  <p:slideViewPr>
    <p:cSldViewPr snapToGrid="0">
      <p:cViewPr varScale="1">
        <p:scale>
          <a:sx n="128" d="100"/>
          <a:sy n="128" d="100"/>
        </p:scale>
        <p:origin x="4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844DC26-35B1-8DA6-4527-41E7219192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FC02F65-3776-3795-91C8-6123084D80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hu-HU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F1BA71E-A2B9-82DD-46B7-349241A71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82671-AB2C-C745-BDAD-3F04CAD8622C}" type="datetimeFigureOut">
              <a:rPr lang="hu-HU" smtClean="0"/>
              <a:t>2023. 01. 04.</a:t>
            </a:fld>
            <a:endParaRPr lang="hu-HU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2A42AF5-D46E-C313-D15A-0C7EE9451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35A5A69-4E3F-BFEB-D66F-753A63177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CE5F7-7DEE-6740-BCAC-8436FA49E84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51081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F5947AE-4FB5-5F4C-095A-D6E1C3AEBA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6589CB8-2738-F2F7-EC72-0E7453F3E5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hu-HU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828D0B0-21A9-41E9-EF85-105D7ADBFA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82671-AB2C-C745-BDAD-3F04CAD8622C}" type="datetimeFigureOut">
              <a:rPr lang="hu-HU" smtClean="0"/>
              <a:t>2023. 01. 04.</a:t>
            </a:fld>
            <a:endParaRPr lang="hu-HU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DEF2AB1-52B3-5DB9-FCEC-577855A3E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B4B319C-C1F6-1F1D-4174-9254E6C48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CE5F7-7DEE-6740-BCAC-8436FA49E84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701648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4AA84C1B-5F8C-59A5-7058-7E8F3BC47C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628934C4-279A-F224-FE37-C0DBD4AE75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hu-HU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38C4C4B-180B-AA5A-5CC9-5BDA5C9D4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82671-AB2C-C745-BDAD-3F04CAD8622C}" type="datetimeFigureOut">
              <a:rPr lang="hu-HU" smtClean="0"/>
              <a:t>2023. 01. 04.</a:t>
            </a:fld>
            <a:endParaRPr lang="hu-HU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1F19560-7990-1FAE-88FB-787627236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E130912-DB5B-BFAE-74ED-984CEF8D5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CE5F7-7DEE-6740-BCAC-8436FA49E84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8386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21914E4-CD2E-4170-FC6C-CD65C207AC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9C94AB3-5FED-5DDB-C8EB-8A24C476CE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hu-HU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346452A-1F8C-C4B4-DFE3-0B39A7253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82671-AB2C-C745-BDAD-3F04CAD8622C}" type="datetimeFigureOut">
              <a:rPr lang="hu-HU" smtClean="0"/>
              <a:t>2023. 01. 04.</a:t>
            </a:fld>
            <a:endParaRPr lang="hu-HU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B68C383-A327-E1AE-0F0B-9D86EE5C6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E3CD1FB-3AF9-DDE5-B23F-5FFCD54825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CE5F7-7DEE-6740-BCAC-8436FA49E84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9205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BD5FEB6-FF8E-1B32-37F7-F981B29DF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1DA6D69-BB43-C257-F1AB-8541418BF7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8392853-22F2-DFC8-7B9C-3B1E494C68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82671-AB2C-C745-BDAD-3F04CAD8622C}" type="datetimeFigureOut">
              <a:rPr lang="hu-HU" smtClean="0"/>
              <a:t>2023. 01. 04.</a:t>
            </a:fld>
            <a:endParaRPr lang="hu-HU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51FC91A-C97B-358D-1210-02A2953E73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65E9B3B-22E3-BBA4-38CF-51CB65F12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CE5F7-7DEE-6740-BCAC-8436FA49E84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087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910CE27-145A-4075-30A3-80DD473DC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8BA7C3E-B029-6574-15C7-CE7DE56C4F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hu-HU"/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2E604D0A-20BD-3395-691A-8F17851E50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hu-HU"/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0BD446E8-C302-3D3E-9DA4-D4846D5ED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82671-AB2C-C745-BDAD-3F04CAD8622C}" type="datetimeFigureOut">
              <a:rPr lang="hu-HU" smtClean="0"/>
              <a:t>2023. 01. 04.</a:t>
            </a:fld>
            <a:endParaRPr lang="hu-HU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30294F5-D69C-D4AA-1453-4DE7AB72B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261E6E4-1410-85FD-5FBA-792EB754D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CE5F7-7DEE-6740-BCAC-8436FA49E84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02132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836DF93-00ED-78F8-276E-5837E8C28D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98A2C9C5-03F4-FFE2-DA9B-8ADE2CAFD7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2EC398BB-D13E-3F9F-699D-89F724E99E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hu-HU"/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C16E2E85-0C18-2384-2013-D1515AF0CE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20DC31E7-BAF9-21EE-FFF0-AC109CFD50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hu-HU"/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3F69A607-774C-FA20-8E3D-47A1ECFBCB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82671-AB2C-C745-BDAD-3F04CAD8622C}" type="datetimeFigureOut">
              <a:rPr lang="hu-HU" smtClean="0"/>
              <a:t>2023. 01. 04.</a:t>
            </a:fld>
            <a:endParaRPr lang="hu-HU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BF033D2F-5874-96A4-D177-4F180CC2C3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EDE0097A-2D3E-5E07-8940-CE8D206FA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CE5F7-7DEE-6740-BCAC-8436FA49E84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76117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C6BE859-F3C3-1C6F-F809-BF39BE7A29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87AC48F4-EF2C-42E6-218D-65E8F81551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82671-AB2C-C745-BDAD-3F04CAD8622C}" type="datetimeFigureOut">
              <a:rPr lang="hu-HU" smtClean="0"/>
              <a:t>2023. 01. 04.</a:t>
            </a:fld>
            <a:endParaRPr lang="hu-HU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733D1808-9D8E-D7BF-6A29-D2DB22C4C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7728AA2F-F7BC-5384-D2D5-5572EE179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CE5F7-7DEE-6740-BCAC-8436FA49E84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48072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AD0EF0D4-6220-5AA0-849A-E1F4D09AF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82671-AB2C-C745-BDAD-3F04CAD8622C}" type="datetimeFigureOut">
              <a:rPr lang="hu-HU" smtClean="0"/>
              <a:t>2023. 01. 04.</a:t>
            </a:fld>
            <a:endParaRPr lang="hu-HU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F843648F-2431-DEB0-82FD-79603271D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B37ABAF9-ECE6-88CD-BB1A-10FB8244D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CE5F7-7DEE-6740-BCAC-8436FA49E84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50159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5F72DFB-4706-5448-BBE0-6D63B86EDA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1B89E65-7078-EAEE-D022-94AF65DB83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hu-HU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7CA2B65B-49A9-EF73-2595-1E903AAEA8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DB483B4F-CD89-4698-EBC8-B8E950B862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82671-AB2C-C745-BDAD-3F04CAD8622C}" type="datetimeFigureOut">
              <a:rPr lang="hu-HU" smtClean="0"/>
              <a:t>2023. 01. 04.</a:t>
            </a:fld>
            <a:endParaRPr lang="hu-HU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14166704-FF49-992B-C8AA-0513BFA47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D319D76C-A4E8-5BBB-0055-B879B2F8C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CE5F7-7DEE-6740-BCAC-8436FA49E84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20104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003D758-3A41-D5C9-FFC4-2325E88B26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05C0E1D1-1FCD-7F35-01EF-1EBF263217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FF47E4CA-32E8-D55E-E83C-A5FC475ECA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9F2FD299-409F-D655-A112-5F3E40B4A5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82671-AB2C-C745-BDAD-3F04CAD8622C}" type="datetimeFigureOut">
              <a:rPr lang="hu-HU" smtClean="0"/>
              <a:t>2023. 01. 04.</a:t>
            </a:fld>
            <a:endParaRPr lang="hu-HU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652F695-85FE-457B-41BB-20E36B0C2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32D5CD1-AD94-0D45-A4B1-99B45F2C03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CE5F7-7DEE-6740-BCAC-8436FA49E84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3003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4375F81C-DFBB-7931-68A5-F7B91E7719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C7E73584-B925-47A0-BAAF-53FBE25672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hu-HU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3A96736-9536-35A1-52EE-2007449EEF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F82671-AB2C-C745-BDAD-3F04CAD8622C}" type="datetimeFigureOut">
              <a:rPr lang="hu-HU" smtClean="0"/>
              <a:t>2023. 01. 04.</a:t>
            </a:fld>
            <a:endParaRPr lang="hu-HU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9EE5649-A09B-5934-0007-5C25C9E656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913A1A8-3AC6-9445-F61E-57AAD7CFE1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7CE5F7-7DEE-6740-BCAC-8436FA49E84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41735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tr.wikipedia.org/wiki/I._Viyana_Ku%C5%9Fatmas%C4%B1" TargetMode="External"/><Relationship Id="rId2" Type="http://schemas.openxmlformats.org/officeDocument/2006/relationships/hyperlink" Target="https://tr.wikipedia.org/w/index.php?title=Tokaj&amp;action=edit&amp;redlink=1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dergipark.org.tr/en/download/article-file/114205" TargetMode="External"/><Relationship Id="rId2" Type="http://schemas.openxmlformats.org/officeDocument/2006/relationships/hyperlink" Target="https://belleten.gov.tr/tam-metin/2157/tur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dergipark.org.tr/en/download/article-file/114205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35344B5-5EC5-F24D-972C-2AA2793DCE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/>
              <a:t>Bálint Balassi (1554-1594)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4F4ADD39-B922-4F41-AB3E-C86FBFD8E26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9640" y="2060486"/>
            <a:ext cx="3052720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43680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0694D73-FDCA-C44E-81B4-279289C241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08000"/>
            <a:ext cx="10515600" cy="5668963"/>
          </a:xfrm>
        </p:spPr>
        <p:txBody>
          <a:bodyPr>
            <a:normAutofit fontScale="92500" lnSpcReduction="10000"/>
          </a:bodyPr>
          <a:lstStyle/>
          <a:p>
            <a:r>
              <a:rPr lang="hu-HU" dirty="0"/>
              <a:t>„</a:t>
            </a:r>
            <a:r>
              <a:rPr lang="hu-HU" dirty="0" err="1"/>
              <a:t>Perişan</a:t>
            </a:r>
            <a:r>
              <a:rPr lang="hu-HU" dirty="0"/>
              <a:t> </a:t>
            </a:r>
            <a:r>
              <a:rPr lang="hu-HU" dirty="0" err="1"/>
              <a:t>kıyafetleri</a:t>
            </a:r>
            <a:r>
              <a:rPr lang="hu-HU" dirty="0"/>
              <a:t>, </a:t>
            </a:r>
            <a:r>
              <a:rPr lang="hu-HU" dirty="0" err="1"/>
              <a:t>cılız</a:t>
            </a:r>
            <a:r>
              <a:rPr lang="hu-HU" dirty="0"/>
              <a:t> </a:t>
            </a:r>
            <a:r>
              <a:rPr lang="hu-HU" dirty="0" err="1"/>
              <a:t>atı</a:t>
            </a:r>
            <a:r>
              <a:rPr lang="hu-HU" dirty="0"/>
              <a:t> </a:t>
            </a:r>
            <a:r>
              <a:rPr lang="hu-HU" dirty="0" err="1"/>
              <a:t>ve</a:t>
            </a:r>
            <a:r>
              <a:rPr lang="hu-HU" dirty="0"/>
              <a:t> </a:t>
            </a:r>
            <a:r>
              <a:rPr lang="hu-HU" dirty="0" err="1"/>
              <a:t>uşağıyla</a:t>
            </a:r>
            <a:r>
              <a:rPr lang="hu-HU" dirty="0"/>
              <a:t>” </a:t>
            </a:r>
            <a:r>
              <a:rPr lang="hu-HU" dirty="0" err="1"/>
              <a:t>sınırı</a:t>
            </a:r>
            <a:r>
              <a:rPr lang="hu-HU" dirty="0"/>
              <a:t> </a:t>
            </a:r>
            <a:r>
              <a:rPr lang="hu-HU" dirty="0" err="1"/>
              <a:t>geçiyor</a:t>
            </a:r>
            <a:r>
              <a:rPr lang="hu-HU" dirty="0"/>
              <a:t>. </a:t>
            </a:r>
            <a:r>
              <a:rPr lang="hu-HU" dirty="0" err="1"/>
              <a:t>Amacı</a:t>
            </a:r>
            <a:r>
              <a:rPr lang="hu-HU" dirty="0"/>
              <a:t> </a:t>
            </a:r>
            <a:r>
              <a:rPr lang="hu-HU" dirty="0" err="1"/>
              <a:t>Osmanlıya</a:t>
            </a:r>
            <a:r>
              <a:rPr lang="hu-HU" dirty="0"/>
              <a:t> </a:t>
            </a:r>
            <a:r>
              <a:rPr lang="hu-HU" dirty="0" err="1"/>
              <a:t>karşı</a:t>
            </a:r>
            <a:r>
              <a:rPr lang="hu-HU" dirty="0"/>
              <a:t> </a:t>
            </a:r>
            <a:r>
              <a:rPr lang="hu-HU" dirty="0" err="1"/>
              <a:t>savaşa</a:t>
            </a:r>
            <a:r>
              <a:rPr lang="hu-HU" dirty="0"/>
              <a:t> </a:t>
            </a:r>
            <a:r>
              <a:rPr lang="hu-HU" dirty="0" err="1"/>
              <a:t>katılmak</a:t>
            </a:r>
            <a:endParaRPr lang="hu-HU" dirty="0"/>
          </a:p>
          <a:p>
            <a:r>
              <a:rPr lang="hu-HU" dirty="0" err="1"/>
              <a:t>Lehlerin</a:t>
            </a:r>
            <a:r>
              <a:rPr lang="hu-HU" dirty="0"/>
              <a:t> </a:t>
            </a:r>
            <a:r>
              <a:rPr lang="hu-HU" dirty="0" err="1"/>
              <a:t>savaş</a:t>
            </a:r>
            <a:r>
              <a:rPr lang="hu-HU" dirty="0"/>
              <a:t> </a:t>
            </a:r>
            <a:r>
              <a:rPr lang="hu-HU" dirty="0" err="1"/>
              <a:t>planı</a:t>
            </a:r>
            <a:r>
              <a:rPr lang="hu-HU" dirty="0"/>
              <a:t> </a:t>
            </a:r>
            <a:r>
              <a:rPr lang="hu-HU" dirty="0" err="1"/>
              <a:t>yatıyor</a:t>
            </a:r>
            <a:endParaRPr lang="hu-HU" dirty="0"/>
          </a:p>
          <a:p>
            <a:r>
              <a:rPr lang="hu-HU" dirty="0" err="1"/>
              <a:t>Yeni</a:t>
            </a:r>
            <a:r>
              <a:rPr lang="hu-HU" dirty="0"/>
              <a:t> </a:t>
            </a:r>
            <a:r>
              <a:rPr lang="hu-HU" dirty="0" err="1"/>
              <a:t>bir</a:t>
            </a:r>
            <a:r>
              <a:rPr lang="hu-HU" dirty="0"/>
              <a:t> </a:t>
            </a:r>
            <a:r>
              <a:rPr lang="hu-HU" dirty="0" err="1"/>
              <a:t>aşk</a:t>
            </a:r>
            <a:r>
              <a:rPr lang="hu-HU" dirty="0"/>
              <a:t>:  </a:t>
            </a:r>
            <a:r>
              <a:rPr lang="hu-HU" dirty="0" err="1"/>
              <a:t>Wesselényiné</a:t>
            </a:r>
            <a:r>
              <a:rPr lang="hu-HU" dirty="0"/>
              <a:t> Anna </a:t>
            </a:r>
            <a:r>
              <a:rPr lang="hu-HU" dirty="0" err="1"/>
              <a:t>Szakandy</a:t>
            </a:r>
            <a:r>
              <a:rPr lang="hu-HU" dirty="0"/>
              <a:t> </a:t>
            </a:r>
            <a:r>
              <a:rPr lang="hu-HU" dirty="0" err="1"/>
              <a:t>ve</a:t>
            </a:r>
            <a:r>
              <a:rPr lang="hu-HU" dirty="0"/>
              <a:t> </a:t>
            </a:r>
            <a:r>
              <a:rPr lang="hu-HU" dirty="0" err="1"/>
              <a:t>Celia</a:t>
            </a:r>
            <a:r>
              <a:rPr lang="hu-HU" dirty="0"/>
              <a:t> </a:t>
            </a:r>
            <a:r>
              <a:rPr lang="hu-HU" dirty="0" err="1"/>
              <a:t>şiirleri</a:t>
            </a:r>
            <a:r>
              <a:rPr lang="hu-HU" dirty="0"/>
              <a:t> </a:t>
            </a:r>
            <a:r>
              <a:rPr lang="hu-HU" dirty="0" err="1"/>
              <a:t>dönemi</a:t>
            </a:r>
            <a:endParaRPr lang="hu-HU" dirty="0"/>
          </a:p>
          <a:p>
            <a:r>
              <a:rPr lang="hu-HU" dirty="0"/>
              <a:t>En </a:t>
            </a:r>
            <a:r>
              <a:rPr lang="hu-HU" dirty="0" err="1"/>
              <a:t>güzel</a:t>
            </a:r>
            <a:r>
              <a:rPr lang="hu-HU" dirty="0"/>
              <a:t> </a:t>
            </a:r>
            <a:r>
              <a:rPr lang="hu-HU" dirty="0" err="1"/>
              <a:t>aşk</a:t>
            </a:r>
            <a:r>
              <a:rPr lang="hu-HU" dirty="0"/>
              <a:t> </a:t>
            </a:r>
            <a:r>
              <a:rPr lang="hu-HU" dirty="0" err="1"/>
              <a:t>şiirleri</a:t>
            </a:r>
            <a:endParaRPr lang="hu-HU" dirty="0"/>
          </a:p>
          <a:p>
            <a:r>
              <a:rPr lang="hu-HU" dirty="0"/>
              <a:t>2 </a:t>
            </a:r>
            <a:r>
              <a:rPr lang="hu-HU" dirty="0" err="1"/>
              <a:t>yıl</a:t>
            </a:r>
            <a:r>
              <a:rPr lang="hu-HU" dirty="0"/>
              <a:t> </a:t>
            </a:r>
            <a:r>
              <a:rPr lang="hu-HU" dirty="0" err="1"/>
              <a:t>böyle</a:t>
            </a:r>
            <a:r>
              <a:rPr lang="hu-HU" dirty="0"/>
              <a:t> </a:t>
            </a:r>
            <a:r>
              <a:rPr lang="hu-HU" dirty="0" err="1"/>
              <a:t>geçmiş</a:t>
            </a:r>
            <a:endParaRPr lang="hu-HU" dirty="0"/>
          </a:p>
          <a:p>
            <a:r>
              <a:rPr lang="hu-HU" dirty="0" err="1"/>
              <a:t>Gurbette</a:t>
            </a:r>
            <a:r>
              <a:rPr lang="hu-HU" dirty="0"/>
              <a:t> </a:t>
            </a:r>
            <a:r>
              <a:rPr lang="hu-HU" dirty="0" err="1"/>
              <a:t>yazdığı</a:t>
            </a:r>
            <a:r>
              <a:rPr lang="hu-HU" dirty="0"/>
              <a:t> </a:t>
            </a:r>
            <a:r>
              <a:rPr lang="hu-HU" dirty="0" err="1"/>
              <a:t>şiirleri</a:t>
            </a:r>
            <a:r>
              <a:rPr lang="hu-HU" dirty="0"/>
              <a:t> </a:t>
            </a:r>
            <a:r>
              <a:rPr lang="hu-HU" dirty="0" err="1"/>
              <a:t>arkadaşlarına</a:t>
            </a:r>
            <a:r>
              <a:rPr lang="hu-HU" dirty="0"/>
              <a:t> </a:t>
            </a:r>
            <a:r>
              <a:rPr lang="hu-HU" dirty="0" err="1"/>
              <a:t>göndermiş</a:t>
            </a:r>
            <a:endParaRPr lang="hu-HU" dirty="0"/>
          </a:p>
          <a:p>
            <a:r>
              <a:rPr lang="hu-HU" dirty="0" err="1"/>
              <a:t>Mahkemeleri</a:t>
            </a:r>
            <a:r>
              <a:rPr lang="hu-HU" dirty="0"/>
              <a:t> </a:t>
            </a:r>
            <a:r>
              <a:rPr lang="hu-HU" dirty="0" err="1"/>
              <a:t>takip</a:t>
            </a:r>
            <a:r>
              <a:rPr lang="hu-HU" dirty="0"/>
              <a:t> </a:t>
            </a:r>
            <a:r>
              <a:rPr lang="hu-HU" dirty="0" err="1"/>
              <a:t>için</a:t>
            </a:r>
            <a:r>
              <a:rPr lang="hu-HU" dirty="0"/>
              <a:t> </a:t>
            </a:r>
            <a:r>
              <a:rPr lang="hu-HU" dirty="0" err="1"/>
              <a:t>Andras</a:t>
            </a:r>
            <a:r>
              <a:rPr lang="hu-HU" dirty="0"/>
              <a:t> </a:t>
            </a:r>
            <a:r>
              <a:rPr lang="hu-HU" dirty="0" err="1"/>
              <a:t>Balassi’nin</a:t>
            </a:r>
            <a:r>
              <a:rPr lang="hu-HU" dirty="0"/>
              <a:t> </a:t>
            </a:r>
            <a:r>
              <a:rPr lang="hu-HU" dirty="0" err="1"/>
              <a:t>diğer</a:t>
            </a:r>
            <a:r>
              <a:rPr lang="hu-HU" dirty="0"/>
              <a:t> varisin </a:t>
            </a:r>
            <a:r>
              <a:rPr lang="hu-HU" dirty="0" err="1"/>
              <a:t>ölüm</a:t>
            </a:r>
            <a:r>
              <a:rPr lang="hu-HU" dirty="0"/>
              <a:t> </a:t>
            </a:r>
            <a:r>
              <a:rPr lang="hu-HU" dirty="0" err="1"/>
              <a:t>haberi</a:t>
            </a:r>
            <a:r>
              <a:rPr lang="hu-HU" dirty="0"/>
              <a:t> </a:t>
            </a:r>
            <a:r>
              <a:rPr lang="hu-HU" dirty="0" err="1"/>
              <a:t>üzerine</a:t>
            </a:r>
            <a:r>
              <a:rPr lang="hu-HU" dirty="0"/>
              <a:t> </a:t>
            </a:r>
            <a:r>
              <a:rPr lang="hu-HU" dirty="0" err="1"/>
              <a:t>umutla</a:t>
            </a:r>
            <a:r>
              <a:rPr lang="hu-HU" dirty="0"/>
              <a:t> </a:t>
            </a:r>
            <a:r>
              <a:rPr lang="hu-HU" dirty="0" err="1"/>
              <a:t>yurda</a:t>
            </a:r>
            <a:r>
              <a:rPr lang="hu-HU" dirty="0"/>
              <a:t> </a:t>
            </a:r>
            <a:r>
              <a:rPr lang="hu-HU" dirty="0" err="1"/>
              <a:t>dönmüş</a:t>
            </a:r>
            <a:r>
              <a:rPr lang="hu-HU" dirty="0"/>
              <a:t> </a:t>
            </a:r>
            <a:r>
              <a:rPr lang="hu-HU" dirty="0" err="1"/>
              <a:t>olmamış</a:t>
            </a:r>
            <a:endParaRPr lang="hu-HU" dirty="0"/>
          </a:p>
          <a:p>
            <a:r>
              <a:rPr lang="hu-HU" dirty="0"/>
              <a:t>Fulvia </a:t>
            </a:r>
            <a:r>
              <a:rPr lang="hu-HU" dirty="0" err="1"/>
              <a:t>adıyla</a:t>
            </a:r>
            <a:r>
              <a:rPr lang="hu-HU" dirty="0"/>
              <a:t> </a:t>
            </a:r>
            <a:r>
              <a:rPr lang="hu-HU" dirty="0" err="1"/>
              <a:t>bir</a:t>
            </a:r>
            <a:r>
              <a:rPr lang="hu-HU" dirty="0"/>
              <a:t> </a:t>
            </a:r>
            <a:r>
              <a:rPr lang="hu-HU" dirty="0" err="1"/>
              <a:t>başka</a:t>
            </a:r>
            <a:r>
              <a:rPr lang="hu-HU" dirty="0"/>
              <a:t> </a:t>
            </a:r>
            <a:r>
              <a:rPr lang="hu-HU" dirty="0" err="1"/>
              <a:t>aşk</a:t>
            </a:r>
            <a:r>
              <a:rPr lang="hu-HU" dirty="0"/>
              <a:t> </a:t>
            </a:r>
            <a:r>
              <a:rPr lang="hu-HU" dirty="0" err="1"/>
              <a:t>daha</a:t>
            </a:r>
            <a:r>
              <a:rPr lang="hu-HU" dirty="0"/>
              <a:t>...</a:t>
            </a:r>
          </a:p>
          <a:p>
            <a:r>
              <a:rPr lang="hu-HU" dirty="0"/>
              <a:t>1593 </a:t>
            </a:r>
            <a:r>
              <a:rPr lang="hu-HU" dirty="0" err="1"/>
              <a:t>Osmanlıya</a:t>
            </a:r>
            <a:r>
              <a:rPr lang="hu-HU" dirty="0"/>
              <a:t> </a:t>
            </a:r>
            <a:r>
              <a:rPr lang="hu-HU" dirty="0" err="1"/>
              <a:t>karşı</a:t>
            </a:r>
            <a:r>
              <a:rPr lang="hu-HU" dirty="0"/>
              <a:t> </a:t>
            </a:r>
            <a:r>
              <a:rPr lang="hu-HU" dirty="0" err="1"/>
              <a:t>savaşa</a:t>
            </a:r>
            <a:r>
              <a:rPr lang="hu-HU" dirty="0"/>
              <a:t> </a:t>
            </a:r>
            <a:r>
              <a:rPr lang="hu-HU" dirty="0" err="1"/>
              <a:t>katılıyor</a:t>
            </a:r>
            <a:r>
              <a:rPr lang="hu-HU" dirty="0"/>
              <a:t>. </a:t>
            </a:r>
            <a:r>
              <a:rPr lang="hu-HU" dirty="0" err="1"/>
              <a:t>İtibarını</a:t>
            </a:r>
            <a:r>
              <a:rPr lang="hu-HU" dirty="0"/>
              <a:t> </a:t>
            </a:r>
            <a:r>
              <a:rPr lang="hu-HU" dirty="0" err="1"/>
              <a:t>geri</a:t>
            </a:r>
            <a:r>
              <a:rPr lang="hu-HU" dirty="0"/>
              <a:t> </a:t>
            </a:r>
            <a:r>
              <a:rPr lang="hu-HU" dirty="0" err="1"/>
              <a:t>kazanmak</a:t>
            </a:r>
            <a:r>
              <a:rPr lang="hu-HU" dirty="0"/>
              <a:t> </a:t>
            </a:r>
            <a:r>
              <a:rPr lang="hu-HU" dirty="0" err="1"/>
              <a:t>için</a:t>
            </a:r>
            <a:endParaRPr lang="hu-HU" dirty="0"/>
          </a:p>
          <a:p>
            <a:r>
              <a:rPr lang="hu-HU" dirty="0" err="1"/>
              <a:t>Ailesinin</a:t>
            </a:r>
            <a:r>
              <a:rPr lang="hu-HU" dirty="0"/>
              <a:t> </a:t>
            </a:r>
            <a:r>
              <a:rPr lang="hu-HU" dirty="0" err="1"/>
              <a:t>kalelerini</a:t>
            </a:r>
            <a:r>
              <a:rPr lang="hu-HU" dirty="0"/>
              <a:t> </a:t>
            </a:r>
            <a:r>
              <a:rPr lang="hu-HU" dirty="0" err="1"/>
              <a:t>geri</a:t>
            </a:r>
            <a:r>
              <a:rPr lang="hu-HU" dirty="0"/>
              <a:t> </a:t>
            </a:r>
            <a:r>
              <a:rPr lang="hu-HU" dirty="0" err="1"/>
              <a:t>alıyor</a:t>
            </a:r>
            <a:r>
              <a:rPr lang="hu-HU" dirty="0"/>
              <a:t> </a:t>
            </a:r>
          </a:p>
          <a:p>
            <a:r>
              <a:rPr lang="hu-HU" dirty="0"/>
              <a:t>1594 </a:t>
            </a:r>
            <a:r>
              <a:rPr lang="hu-HU" dirty="0" err="1"/>
              <a:t>Estergon</a:t>
            </a:r>
            <a:r>
              <a:rPr lang="hu-HU" dirty="0"/>
              <a:t> </a:t>
            </a:r>
            <a:r>
              <a:rPr lang="hu-HU" dirty="0" err="1"/>
              <a:t>kuşatmasına</a:t>
            </a:r>
            <a:r>
              <a:rPr lang="hu-HU" dirty="0"/>
              <a:t> </a:t>
            </a:r>
            <a:r>
              <a:rPr lang="hu-HU" dirty="0" err="1"/>
              <a:t>katılıyor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03425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EFA0395-E26A-2D40-BB27-BDE4CC7DDD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Ölüm</a:t>
            </a:r>
            <a:r>
              <a:rPr lang="hu-HU" dirty="0"/>
              <a:t>...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F65EF7D-BF2A-9749-AA9D-F31293ABE1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„V </a:t>
            </a:r>
            <a:r>
              <a:rPr lang="hu-HU" dirty="0" err="1"/>
              <a:t>eişte</a:t>
            </a:r>
            <a:r>
              <a:rPr lang="hu-HU" dirty="0"/>
              <a:t> o </a:t>
            </a:r>
            <a:r>
              <a:rPr lang="hu-HU" dirty="0" err="1"/>
              <a:t>savaşta</a:t>
            </a:r>
            <a:r>
              <a:rPr lang="hu-HU" dirty="0"/>
              <a:t> </a:t>
            </a:r>
            <a:r>
              <a:rPr lang="hu-HU" dirty="0" err="1"/>
              <a:t>bir</a:t>
            </a:r>
            <a:r>
              <a:rPr lang="hu-HU" dirty="0"/>
              <a:t> </a:t>
            </a:r>
            <a:r>
              <a:rPr lang="hu-HU" dirty="0" err="1"/>
              <a:t>Osmanlı</a:t>
            </a:r>
            <a:r>
              <a:rPr lang="hu-HU" dirty="0"/>
              <a:t> </a:t>
            </a:r>
            <a:r>
              <a:rPr lang="hu-HU" dirty="0" err="1"/>
              <a:t>topundan</a:t>
            </a:r>
            <a:r>
              <a:rPr lang="hu-HU" dirty="0"/>
              <a:t> </a:t>
            </a:r>
            <a:r>
              <a:rPr lang="hu-HU" dirty="0" err="1"/>
              <a:t>çıkan</a:t>
            </a:r>
            <a:r>
              <a:rPr lang="hu-HU" dirty="0"/>
              <a:t> </a:t>
            </a:r>
            <a:r>
              <a:rPr lang="hu-HU" dirty="0" err="1"/>
              <a:t>gülle</a:t>
            </a:r>
            <a:r>
              <a:rPr lang="hu-HU" dirty="0"/>
              <a:t> </a:t>
            </a:r>
            <a:r>
              <a:rPr lang="hu-HU" dirty="0" err="1"/>
              <a:t>gelip</a:t>
            </a:r>
            <a:r>
              <a:rPr lang="hu-HU" dirty="0"/>
              <a:t> </a:t>
            </a:r>
            <a:r>
              <a:rPr lang="hu-HU" dirty="0" err="1"/>
              <a:t>bu</a:t>
            </a:r>
            <a:r>
              <a:rPr lang="hu-HU" dirty="0"/>
              <a:t> </a:t>
            </a:r>
            <a:r>
              <a:rPr lang="hu-HU" dirty="0" err="1"/>
              <a:t>ozanımıza</a:t>
            </a:r>
            <a:r>
              <a:rPr lang="hu-HU" dirty="0"/>
              <a:t> </a:t>
            </a:r>
            <a:r>
              <a:rPr lang="hu-HU" dirty="0" err="1"/>
              <a:t>isabet</a:t>
            </a:r>
            <a:r>
              <a:rPr lang="hu-HU" dirty="0"/>
              <a:t> </a:t>
            </a:r>
            <a:r>
              <a:rPr lang="hu-HU" dirty="0" err="1"/>
              <a:t>etti</a:t>
            </a:r>
            <a:r>
              <a:rPr lang="hu-HU" dirty="0"/>
              <a:t> </a:t>
            </a:r>
            <a:r>
              <a:rPr lang="hu-HU" dirty="0" err="1"/>
              <a:t>ve</a:t>
            </a:r>
            <a:r>
              <a:rPr lang="hu-HU" dirty="0"/>
              <a:t> </a:t>
            </a:r>
            <a:r>
              <a:rPr lang="hu-HU" dirty="0" err="1"/>
              <a:t>çok</a:t>
            </a:r>
            <a:r>
              <a:rPr lang="hu-HU" dirty="0"/>
              <a:t> </a:t>
            </a:r>
            <a:r>
              <a:rPr lang="hu-HU" dirty="0" err="1"/>
              <a:t>sevdiği</a:t>
            </a:r>
            <a:r>
              <a:rPr lang="hu-HU" dirty="0"/>
              <a:t> </a:t>
            </a:r>
            <a:r>
              <a:rPr lang="hu-HU" dirty="0" err="1"/>
              <a:t>yaşamdan</a:t>
            </a:r>
            <a:r>
              <a:rPr lang="hu-HU" dirty="0"/>
              <a:t> </a:t>
            </a:r>
            <a:r>
              <a:rPr lang="hu-HU" dirty="0" err="1"/>
              <a:t>genç</a:t>
            </a:r>
            <a:r>
              <a:rPr lang="hu-HU" dirty="0"/>
              <a:t> </a:t>
            </a:r>
            <a:r>
              <a:rPr lang="hu-HU" dirty="0" err="1"/>
              <a:t>denecek</a:t>
            </a:r>
            <a:r>
              <a:rPr lang="hu-HU" dirty="0"/>
              <a:t> </a:t>
            </a:r>
            <a:r>
              <a:rPr lang="hu-HU" dirty="0" err="1"/>
              <a:t>yaşta</a:t>
            </a:r>
            <a:r>
              <a:rPr lang="hu-HU" dirty="0"/>
              <a:t> </a:t>
            </a:r>
            <a:r>
              <a:rPr lang="hu-HU" dirty="0" err="1"/>
              <a:t>kopardı</a:t>
            </a:r>
            <a:r>
              <a:rPr lang="hu-HU" dirty="0"/>
              <a:t> </a:t>
            </a:r>
            <a:r>
              <a:rPr lang="hu-HU" dirty="0" err="1"/>
              <a:t>onu</a:t>
            </a:r>
            <a:r>
              <a:rPr lang="hu-HU" dirty="0"/>
              <a:t>. Ne </a:t>
            </a:r>
            <a:r>
              <a:rPr lang="hu-HU" dirty="0" err="1"/>
              <a:t>gariptir</a:t>
            </a:r>
            <a:r>
              <a:rPr lang="hu-HU" dirty="0"/>
              <a:t>, ne </a:t>
            </a:r>
            <a:r>
              <a:rPr lang="hu-HU" dirty="0" err="1"/>
              <a:t>acıdır</a:t>
            </a:r>
            <a:r>
              <a:rPr lang="hu-HU" dirty="0"/>
              <a:t> </a:t>
            </a:r>
            <a:r>
              <a:rPr lang="hu-HU" dirty="0" err="1"/>
              <a:t>Türkçe</a:t>
            </a:r>
            <a:r>
              <a:rPr lang="hu-HU" dirty="0"/>
              <a:t> </a:t>
            </a:r>
            <a:r>
              <a:rPr lang="hu-HU" dirty="0" err="1"/>
              <a:t>bilen</a:t>
            </a:r>
            <a:r>
              <a:rPr lang="hu-HU" dirty="0"/>
              <a:t>, Türk </a:t>
            </a:r>
            <a:r>
              <a:rPr lang="hu-HU" dirty="0" err="1"/>
              <a:t>müziğini</a:t>
            </a:r>
            <a:r>
              <a:rPr lang="hu-HU" dirty="0"/>
              <a:t> </a:t>
            </a:r>
            <a:r>
              <a:rPr lang="hu-HU" dirty="0" err="1"/>
              <a:t>ve</a:t>
            </a:r>
            <a:r>
              <a:rPr lang="hu-HU" dirty="0"/>
              <a:t> Türk </a:t>
            </a:r>
            <a:r>
              <a:rPr lang="hu-HU" dirty="0" err="1"/>
              <a:t>şiirini</a:t>
            </a:r>
            <a:r>
              <a:rPr lang="hu-HU" dirty="0"/>
              <a:t> </a:t>
            </a:r>
            <a:r>
              <a:rPr lang="hu-HU" dirty="0" err="1"/>
              <a:t>seven</a:t>
            </a:r>
            <a:r>
              <a:rPr lang="hu-HU" dirty="0"/>
              <a:t> </a:t>
            </a:r>
            <a:r>
              <a:rPr lang="hu-HU" dirty="0" err="1"/>
              <a:t>tasavvuf</a:t>
            </a:r>
            <a:r>
              <a:rPr lang="hu-HU" dirty="0"/>
              <a:t> </a:t>
            </a:r>
            <a:r>
              <a:rPr lang="hu-HU" dirty="0" err="1"/>
              <a:t>felsefesine</a:t>
            </a:r>
            <a:r>
              <a:rPr lang="hu-HU" dirty="0"/>
              <a:t> </a:t>
            </a:r>
            <a:r>
              <a:rPr lang="hu-HU" dirty="0" err="1"/>
              <a:t>aşina</a:t>
            </a:r>
            <a:r>
              <a:rPr lang="hu-HU" dirty="0"/>
              <a:t> </a:t>
            </a:r>
            <a:r>
              <a:rPr lang="hu-HU" dirty="0" err="1"/>
              <a:t>bu</a:t>
            </a:r>
            <a:r>
              <a:rPr lang="hu-HU" dirty="0"/>
              <a:t> Türk </a:t>
            </a:r>
            <a:r>
              <a:rPr lang="hu-HU" dirty="0" err="1"/>
              <a:t>dostu</a:t>
            </a:r>
            <a:r>
              <a:rPr lang="hu-HU" dirty="0"/>
              <a:t>, </a:t>
            </a:r>
            <a:r>
              <a:rPr lang="hu-HU" dirty="0" err="1"/>
              <a:t>Türklerin</a:t>
            </a:r>
            <a:r>
              <a:rPr lang="hu-HU" dirty="0"/>
              <a:t> </a:t>
            </a:r>
            <a:r>
              <a:rPr lang="hu-HU" dirty="0" err="1"/>
              <a:t>topundan</a:t>
            </a:r>
            <a:r>
              <a:rPr lang="hu-HU" dirty="0"/>
              <a:t> </a:t>
            </a:r>
            <a:r>
              <a:rPr lang="hu-HU" dirty="0" err="1"/>
              <a:t>gelen</a:t>
            </a:r>
            <a:r>
              <a:rPr lang="hu-HU" dirty="0"/>
              <a:t> </a:t>
            </a:r>
            <a:r>
              <a:rPr lang="hu-HU" dirty="0" err="1"/>
              <a:t>ateşle</a:t>
            </a:r>
            <a:r>
              <a:rPr lang="hu-HU" dirty="0"/>
              <a:t> </a:t>
            </a:r>
            <a:r>
              <a:rPr lang="hu-HU" dirty="0" err="1"/>
              <a:t>vuruldu</a:t>
            </a:r>
            <a:r>
              <a:rPr lang="hu-HU" dirty="0"/>
              <a:t>” (</a:t>
            </a:r>
            <a:r>
              <a:rPr lang="hu-HU" dirty="0" err="1"/>
              <a:t>Tasnadi</a:t>
            </a:r>
            <a:r>
              <a:rPr lang="hu-HU" dirty="0"/>
              <a:t>, 2006: 16).</a:t>
            </a:r>
          </a:p>
        </p:txBody>
      </p:sp>
    </p:spTree>
    <p:extLst>
      <p:ext uri="{BB962C8B-B14F-4D97-AF65-F5344CB8AC3E}">
        <p14:creationId xmlns:p14="http://schemas.microsoft.com/office/powerpoint/2010/main" val="31253777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DEACA61-E74A-DD4B-910E-1ECE3B7017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Sonuç</a:t>
            </a:r>
            <a:r>
              <a:rPr lang="hu-HU" dirty="0"/>
              <a:t> (</a:t>
            </a:r>
            <a:r>
              <a:rPr lang="hu-HU" dirty="0" err="1"/>
              <a:t>Bkz</a:t>
            </a:r>
            <a:r>
              <a:rPr lang="hu-HU" dirty="0"/>
              <a:t> Edit Tasnádi-</a:t>
            </a:r>
            <a:r>
              <a:rPr lang="hu-HU" dirty="0" err="1"/>
              <a:t>Dursun</a:t>
            </a:r>
            <a:r>
              <a:rPr lang="hu-HU" dirty="0"/>
              <a:t> </a:t>
            </a:r>
            <a:r>
              <a:rPr lang="hu-HU" dirty="0" err="1"/>
              <a:t>Ayan</a:t>
            </a:r>
            <a:r>
              <a:rPr lang="hu-HU" dirty="0"/>
              <a:t>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6856046-9EC7-984A-984A-7570E07BB4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hu-HU" dirty="0" err="1"/>
              <a:t>Mensup</a:t>
            </a:r>
            <a:r>
              <a:rPr lang="hu-HU" dirty="0"/>
              <a:t> </a:t>
            </a:r>
            <a:r>
              <a:rPr lang="hu-HU" dirty="0" err="1"/>
              <a:t>olduğu</a:t>
            </a:r>
            <a:r>
              <a:rPr lang="hu-HU" dirty="0"/>
              <a:t> </a:t>
            </a:r>
            <a:r>
              <a:rPr lang="hu-HU" dirty="0" err="1"/>
              <a:t>derebeyi</a:t>
            </a:r>
            <a:r>
              <a:rPr lang="hu-HU" dirty="0"/>
              <a:t> </a:t>
            </a:r>
            <a:r>
              <a:rPr lang="hu-HU" dirty="0" err="1"/>
              <a:t>sınıfından</a:t>
            </a:r>
            <a:r>
              <a:rPr lang="hu-HU" dirty="0"/>
              <a:t> </a:t>
            </a:r>
            <a:r>
              <a:rPr lang="hu-HU" dirty="0" err="1"/>
              <a:t>dışlanan</a:t>
            </a:r>
            <a:endParaRPr lang="hu-HU" dirty="0"/>
          </a:p>
          <a:p>
            <a:r>
              <a:rPr lang="hu-HU" dirty="0" err="1"/>
              <a:t>Yaşamı</a:t>
            </a:r>
            <a:r>
              <a:rPr lang="hu-HU" dirty="0"/>
              <a:t> </a:t>
            </a:r>
            <a:r>
              <a:rPr lang="hu-HU" dirty="0" err="1"/>
              <a:t>skandallarla</a:t>
            </a:r>
            <a:r>
              <a:rPr lang="hu-HU" dirty="0"/>
              <a:t>, </a:t>
            </a:r>
            <a:r>
              <a:rPr lang="hu-HU" dirty="0" err="1"/>
              <a:t>savrulmalarla</a:t>
            </a:r>
            <a:r>
              <a:rPr lang="hu-HU" dirty="0"/>
              <a:t> </a:t>
            </a:r>
            <a:r>
              <a:rPr lang="hu-HU" dirty="0" err="1"/>
              <a:t>geçen</a:t>
            </a:r>
            <a:endParaRPr lang="hu-HU" dirty="0"/>
          </a:p>
          <a:p>
            <a:r>
              <a:rPr lang="hu-HU" dirty="0" err="1"/>
              <a:t>Hibbe</a:t>
            </a:r>
            <a:r>
              <a:rPr lang="hu-HU" dirty="0"/>
              <a:t> </a:t>
            </a:r>
            <a:r>
              <a:rPr lang="hu-HU" dirty="0" err="1"/>
              <a:t>kilisenine</a:t>
            </a:r>
            <a:r>
              <a:rPr lang="hu-HU" dirty="0"/>
              <a:t> </a:t>
            </a:r>
            <a:r>
              <a:rPr lang="hu-HU" dirty="0" err="1"/>
              <a:t>gömülen</a:t>
            </a:r>
            <a:endParaRPr lang="hu-HU" dirty="0"/>
          </a:p>
          <a:p>
            <a:r>
              <a:rPr lang="hu-HU" dirty="0" err="1"/>
              <a:t>Çok</a:t>
            </a:r>
            <a:r>
              <a:rPr lang="hu-HU" dirty="0"/>
              <a:t> </a:t>
            </a:r>
            <a:r>
              <a:rPr lang="hu-HU" dirty="0" err="1"/>
              <a:t>kültürlü</a:t>
            </a:r>
            <a:r>
              <a:rPr lang="hu-HU" dirty="0"/>
              <a:t>, </a:t>
            </a:r>
            <a:r>
              <a:rPr lang="hu-HU" dirty="0" err="1"/>
              <a:t>olağanüstü</a:t>
            </a:r>
            <a:r>
              <a:rPr lang="hu-HU" dirty="0"/>
              <a:t> </a:t>
            </a:r>
            <a:r>
              <a:rPr lang="hu-HU" dirty="0" err="1"/>
              <a:t>yetenekli</a:t>
            </a:r>
            <a:endParaRPr lang="hu-HU" dirty="0"/>
          </a:p>
          <a:p>
            <a:r>
              <a:rPr lang="hu-HU" dirty="0"/>
              <a:t>Hangi </a:t>
            </a:r>
            <a:r>
              <a:rPr lang="hu-HU" dirty="0" err="1"/>
              <a:t>iki</a:t>
            </a:r>
            <a:r>
              <a:rPr lang="hu-HU" dirty="0"/>
              <a:t> </a:t>
            </a:r>
            <a:r>
              <a:rPr lang="hu-HU" dirty="0" err="1"/>
              <a:t>tema</a:t>
            </a:r>
            <a:r>
              <a:rPr lang="hu-HU" dirty="0"/>
              <a:t> </a:t>
            </a:r>
            <a:r>
              <a:rPr lang="hu-HU" dirty="0" err="1"/>
              <a:t>yaşamına</a:t>
            </a:r>
            <a:r>
              <a:rPr lang="hu-HU" dirty="0"/>
              <a:t> </a:t>
            </a:r>
            <a:r>
              <a:rPr lang="hu-HU" dirty="0" err="1"/>
              <a:t>yön</a:t>
            </a:r>
            <a:r>
              <a:rPr lang="hu-HU" dirty="0"/>
              <a:t> </a:t>
            </a:r>
            <a:r>
              <a:rPr lang="hu-HU" dirty="0" err="1"/>
              <a:t>vermiş</a:t>
            </a:r>
            <a:r>
              <a:rPr lang="hu-HU" dirty="0"/>
              <a:t>? </a:t>
            </a:r>
            <a:r>
              <a:rPr lang="hu-HU" dirty="0" err="1"/>
              <a:t>Savaş</a:t>
            </a:r>
            <a:r>
              <a:rPr lang="hu-HU" dirty="0"/>
              <a:t> </a:t>
            </a:r>
            <a:r>
              <a:rPr lang="hu-HU" dirty="0" err="1"/>
              <a:t>ve</a:t>
            </a:r>
            <a:r>
              <a:rPr lang="hu-HU" dirty="0"/>
              <a:t> </a:t>
            </a:r>
            <a:r>
              <a:rPr lang="hu-HU" dirty="0" err="1"/>
              <a:t>aşk</a:t>
            </a:r>
            <a:endParaRPr lang="hu-HU" dirty="0"/>
          </a:p>
          <a:p>
            <a:r>
              <a:rPr lang="hu-HU" dirty="0" err="1"/>
              <a:t>Dönemin</a:t>
            </a:r>
            <a:r>
              <a:rPr lang="hu-HU" dirty="0"/>
              <a:t> </a:t>
            </a:r>
            <a:r>
              <a:rPr lang="hu-HU" dirty="0" err="1"/>
              <a:t>edebiyat</a:t>
            </a:r>
            <a:r>
              <a:rPr lang="hu-HU" dirty="0"/>
              <a:t> </a:t>
            </a:r>
            <a:r>
              <a:rPr lang="hu-HU" dirty="0" err="1"/>
              <a:t>akımı</a:t>
            </a:r>
            <a:r>
              <a:rPr lang="hu-HU" dirty="0"/>
              <a:t>, </a:t>
            </a:r>
            <a:r>
              <a:rPr lang="hu-HU" dirty="0" err="1"/>
              <a:t>Hümanizme</a:t>
            </a:r>
            <a:r>
              <a:rPr lang="hu-HU" dirty="0"/>
              <a:t>  </a:t>
            </a:r>
            <a:r>
              <a:rPr lang="hu-HU" dirty="0" err="1"/>
              <a:t>yakın</a:t>
            </a:r>
            <a:endParaRPr lang="hu-HU" dirty="0"/>
          </a:p>
          <a:p>
            <a:r>
              <a:rPr lang="hu-HU" dirty="0"/>
              <a:t>Petrarca </a:t>
            </a:r>
            <a:r>
              <a:rPr lang="hu-HU" dirty="0" err="1"/>
              <a:t>şiiri</a:t>
            </a:r>
            <a:r>
              <a:rPr lang="hu-HU" dirty="0"/>
              <a:t> </a:t>
            </a:r>
            <a:r>
              <a:rPr lang="hu-HU" dirty="0" err="1"/>
              <a:t>etkisi</a:t>
            </a:r>
            <a:endParaRPr lang="hu-HU" dirty="0"/>
          </a:p>
          <a:p>
            <a:r>
              <a:rPr lang="hu-HU" dirty="0"/>
              <a:t>Halk </a:t>
            </a:r>
            <a:r>
              <a:rPr lang="hu-HU" dirty="0" err="1"/>
              <a:t>edebiyatını</a:t>
            </a:r>
            <a:r>
              <a:rPr lang="hu-HU" dirty="0"/>
              <a:t> </a:t>
            </a:r>
            <a:r>
              <a:rPr lang="hu-HU" dirty="0" err="1"/>
              <a:t>kesinlikle</a:t>
            </a:r>
            <a:r>
              <a:rPr lang="hu-HU" dirty="0"/>
              <a:t> </a:t>
            </a:r>
            <a:r>
              <a:rPr lang="hu-HU" dirty="0" err="1"/>
              <a:t>küçümsemiyor</a:t>
            </a:r>
            <a:r>
              <a:rPr lang="hu-HU" dirty="0"/>
              <a:t>. </a:t>
            </a:r>
            <a:r>
              <a:rPr lang="hu-HU" dirty="0" err="1"/>
              <a:t>Bu</a:t>
            </a:r>
            <a:r>
              <a:rPr lang="hu-HU" dirty="0"/>
              <a:t> </a:t>
            </a:r>
            <a:r>
              <a:rPr lang="hu-HU" dirty="0" err="1"/>
              <a:t>bir</a:t>
            </a:r>
            <a:r>
              <a:rPr lang="hu-HU" dirty="0"/>
              <a:t> fark. Türk, </a:t>
            </a:r>
            <a:r>
              <a:rPr lang="hu-HU" dirty="0" err="1"/>
              <a:t>Leh</a:t>
            </a:r>
            <a:r>
              <a:rPr lang="hu-HU" dirty="0"/>
              <a:t>, </a:t>
            </a:r>
            <a:r>
              <a:rPr lang="hu-HU" dirty="0" err="1"/>
              <a:t>Alman</a:t>
            </a:r>
            <a:r>
              <a:rPr lang="hu-HU" dirty="0"/>
              <a:t>, </a:t>
            </a:r>
            <a:r>
              <a:rPr lang="hu-HU" dirty="0" err="1"/>
              <a:t>Hırvat</a:t>
            </a:r>
            <a:r>
              <a:rPr lang="hu-HU" dirty="0"/>
              <a:t> halk </a:t>
            </a:r>
            <a:r>
              <a:rPr lang="hu-HU" dirty="0" err="1"/>
              <a:t>şarkıları</a:t>
            </a:r>
            <a:endParaRPr lang="hu-HU" dirty="0"/>
          </a:p>
          <a:p>
            <a:r>
              <a:rPr lang="hu-HU" dirty="0" err="1"/>
              <a:t>Latince</a:t>
            </a:r>
            <a:r>
              <a:rPr lang="hu-HU" dirty="0"/>
              <a:t> </a:t>
            </a:r>
            <a:r>
              <a:rPr lang="hu-HU" dirty="0" err="1"/>
              <a:t>değil</a:t>
            </a:r>
            <a:r>
              <a:rPr lang="hu-HU" dirty="0"/>
              <a:t>, Macarca </a:t>
            </a:r>
            <a:r>
              <a:rPr lang="hu-HU" dirty="0" err="1"/>
              <a:t>artık</a:t>
            </a:r>
            <a:endParaRPr lang="hu-HU" dirty="0"/>
          </a:p>
          <a:p>
            <a:r>
              <a:rPr lang="hu-HU" dirty="0"/>
              <a:t>Balassi </a:t>
            </a:r>
            <a:r>
              <a:rPr lang="hu-HU" dirty="0" err="1"/>
              <a:t>kıtası</a:t>
            </a:r>
            <a:r>
              <a:rPr lang="hu-HU" dirty="0"/>
              <a:t> </a:t>
            </a:r>
            <a:r>
              <a:rPr lang="hu-HU" dirty="0" err="1"/>
              <a:t>denilen</a:t>
            </a:r>
            <a:r>
              <a:rPr lang="hu-HU" dirty="0"/>
              <a:t> </a:t>
            </a:r>
            <a:r>
              <a:rPr lang="hu-HU" dirty="0" err="1"/>
              <a:t>bir</a:t>
            </a:r>
            <a:r>
              <a:rPr lang="hu-HU" dirty="0"/>
              <a:t> </a:t>
            </a:r>
            <a:r>
              <a:rPr lang="hu-HU" dirty="0" err="1"/>
              <a:t>hece</a:t>
            </a:r>
            <a:r>
              <a:rPr lang="hu-HU" dirty="0"/>
              <a:t> </a:t>
            </a:r>
            <a:r>
              <a:rPr lang="hu-HU" dirty="0" err="1"/>
              <a:t>vezni</a:t>
            </a:r>
            <a:r>
              <a:rPr lang="hu-HU" dirty="0"/>
              <a:t> </a:t>
            </a:r>
            <a:r>
              <a:rPr lang="hu-HU" dirty="0" err="1"/>
              <a:t>yaratıyor</a:t>
            </a:r>
            <a:r>
              <a:rPr lang="hu-HU" dirty="0"/>
              <a:t> </a:t>
            </a:r>
            <a:r>
              <a:rPr lang="hu-HU" dirty="0" err="1"/>
              <a:t>aa</a:t>
            </a:r>
            <a:r>
              <a:rPr lang="hu-HU" dirty="0"/>
              <a:t>/b/cc/b/</a:t>
            </a:r>
            <a:r>
              <a:rPr lang="hu-HU" dirty="0" err="1"/>
              <a:t>dd</a:t>
            </a:r>
            <a:r>
              <a:rPr lang="hu-HU" dirty="0"/>
              <a:t>/b</a:t>
            </a:r>
          </a:p>
          <a:p>
            <a:r>
              <a:rPr lang="hu-HU" dirty="0" err="1"/>
              <a:t>Avrupa</a:t>
            </a:r>
            <a:r>
              <a:rPr lang="hu-HU" dirty="0"/>
              <a:t> </a:t>
            </a:r>
            <a:r>
              <a:rPr lang="hu-HU" dirty="0" err="1"/>
              <a:t>lirik</a:t>
            </a:r>
            <a:r>
              <a:rPr lang="hu-HU" dirty="0"/>
              <a:t> </a:t>
            </a:r>
            <a:r>
              <a:rPr lang="hu-HU" dirty="0" err="1"/>
              <a:t>şiirinde</a:t>
            </a:r>
            <a:r>
              <a:rPr lang="hu-HU" dirty="0"/>
              <a:t> de </a:t>
            </a:r>
            <a:r>
              <a:rPr lang="hu-HU" dirty="0" err="1"/>
              <a:t>eşsiz</a:t>
            </a:r>
            <a:endParaRPr lang="hu-HU" dirty="0"/>
          </a:p>
          <a:p>
            <a:pPr lvl="1"/>
            <a:r>
              <a:rPr lang="hu-HU" dirty="0" err="1"/>
              <a:t>Lirik</a:t>
            </a:r>
            <a:r>
              <a:rPr lang="hu-HU" dirty="0"/>
              <a:t> </a:t>
            </a:r>
            <a:r>
              <a:rPr lang="hu-HU" dirty="0" err="1"/>
              <a:t>şiirin</a:t>
            </a:r>
            <a:r>
              <a:rPr lang="hu-HU" dirty="0"/>
              <a:t> </a:t>
            </a:r>
            <a:r>
              <a:rPr lang="hu-HU" dirty="0" err="1"/>
              <a:t>yaratıcısı</a:t>
            </a:r>
            <a:r>
              <a:rPr lang="hu-HU" dirty="0"/>
              <a:t> </a:t>
            </a:r>
            <a:r>
              <a:rPr lang="hu-HU" dirty="0" err="1"/>
              <a:t>ve</a:t>
            </a:r>
            <a:r>
              <a:rPr lang="hu-HU" dirty="0"/>
              <a:t> </a:t>
            </a:r>
            <a:r>
              <a:rPr lang="hu-HU" dirty="0" err="1"/>
              <a:t>onun</a:t>
            </a:r>
            <a:r>
              <a:rPr lang="hu-HU" dirty="0"/>
              <a:t> </a:t>
            </a:r>
            <a:r>
              <a:rPr lang="hu-HU" dirty="0" err="1"/>
              <a:t>için</a:t>
            </a:r>
            <a:r>
              <a:rPr lang="hu-HU" dirty="0"/>
              <a:t> Janos Rimay: </a:t>
            </a:r>
            <a:r>
              <a:rPr lang="hu-HU" dirty="0" err="1"/>
              <a:t>Diğer</a:t>
            </a:r>
            <a:r>
              <a:rPr lang="hu-HU" dirty="0"/>
              <a:t> </a:t>
            </a:r>
            <a:r>
              <a:rPr lang="hu-HU" dirty="0" err="1"/>
              <a:t>ufacık</a:t>
            </a:r>
            <a:r>
              <a:rPr lang="hu-HU" dirty="0"/>
              <a:t> </a:t>
            </a:r>
            <a:r>
              <a:rPr lang="hu-HU" dirty="0" err="1"/>
              <a:t>kuşlar</a:t>
            </a:r>
            <a:r>
              <a:rPr lang="hu-HU" dirty="0"/>
              <a:t> </a:t>
            </a:r>
            <a:r>
              <a:rPr lang="hu-HU" dirty="0" err="1"/>
              <a:t>arasında</a:t>
            </a:r>
            <a:r>
              <a:rPr lang="hu-HU" dirty="0"/>
              <a:t> </a:t>
            </a:r>
            <a:r>
              <a:rPr lang="hu-HU" dirty="0" err="1"/>
              <a:t>kartal</a:t>
            </a:r>
            <a:r>
              <a:rPr lang="hu-HU" dirty="0"/>
              <a:t> </a:t>
            </a:r>
            <a:r>
              <a:rPr lang="hu-HU" dirty="0" err="1"/>
              <a:t>gibiydi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025736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C25863E-77D1-26D3-238D-59C59F2F05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0260" y="365126"/>
            <a:ext cx="9763539" cy="121892"/>
          </a:xfrm>
        </p:spPr>
        <p:txBody>
          <a:bodyPr>
            <a:normAutofit fontScale="90000"/>
          </a:bodyPr>
          <a:lstStyle/>
          <a:p>
            <a:r>
              <a:rPr lang="hu-HU" dirty="0"/>
              <a:t>1554-1594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9DC34A2-4FC3-45D4-377A-74CCC28CC0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7870" y="655984"/>
            <a:ext cx="11005930" cy="5520980"/>
          </a:xfrm>
        </p:spPr>
        <p:txBody>
          <a:bodyPr>
            <a:normAutofit fontScale="55000" lnSpcReduction="20000"/>
          </a:bodyPr>
          <a:lstStyle/>
          <a:p>
            <a:r>
              <a:rPr lang="hu-HU" dirty="0" err="1"/>
              <a:t>Kanuni</a:t>
            </a:r>
            <a:r>
              <a:rPr lang="hu-HU" dirty="0"/>
              <a:t> </a:t>
            </a:r>
            <a:r>
              <a:rPr lang="hu-HU" dirty="0" err="1"/>
              <a:t>Sultan</a:t>
            </a:r>
            <a:r>
              <a:rPr lang="hu-HU" dirty="0"/>
              <a:t> </a:t>
            </a:r>
            <a:r>
              <a:rPr lang="hu-HU" dirty="0" err="1"/>
              <a:t>Süleyman</a:t>
            </a:r>
            <a:r>
              <a:rPr lang="hu-HU" dirty="0"/>
              <a:t> (1494-1566-zigetvar)</a:t>
            </a:r>
          </a:p>
          <a:p>
            <a:r>
              <a:rPr lang="hu-HU" dirty="0" err="1"/>
              <a:t>II.Selim</a:t>
            </a:r>
            <a:r>
              <a:rPr lang="hu-HU" dirty="0"/>
              <a:t> (8 </a:t>
            </a:r>
            <a:r>
              <a:rPr lang="hu-HU" dirty="0" err="1"/>
              <a:t>yıl</a:t>
            </a:r>
            <a:r>
              <a:rPr lang="hu-HU" dirty="0"/>
              <a:t>)</a:t>
            </a:r>
          </a:p>
          <a:p>
            <a:r>
              <a:rPr lang="hu-HU" dirty="0"/>
              <a:t>III. </a:t>
            </a:r>
            <a:r>
              <a:rPr lang="hu-HU" dirty="0" err="1"/>
              <a:t>Murad</a:t>
            </a:r>
            <a:r>
              <a:rPr lang="hu-HU" dirty="0"/>
              <a:t> (1574 </a:t>
            </a:r>
            <a:r>
              <a:rPr lang="hu-HU" dirty="0" err="1"/>
              <a:t>tahta</a:t>
            </a:r>
            <a:r>
              <a:rPr lang="hu-HU" dirty="0"/>
              <a:t> </a:t>
            </a:r>
            <a:r>
              <a:rPr lang="hu-HU" dirty="0" err="1"/>
              <a:t>çıkışı</a:t>
            </a:r>
            <a:r>
              <a:rPr lang="hu-HU" dirty="0"/>
              <a:t>)</a:t>
            </a:r>
          </a:p>
          <a:p>
            <a:r>
              <a:rPr lang="hu-HU" dirty="0"/>
              <a:t>III. </a:t>
            </a:r>
            <a:r>
              <a:rPr lang="hu-HU" dirty="0" err="1"/>
              <a:t>Mehmet</a:t>
            </a:r>
            <a:endParaRPr lang="hu-HU" dirty="0"/>
          </a:p>
          <a:p>
            <a:endParaRPr lang="hu-HU" dirty="0"/>
          </a:p>
          <a:p>
            <a:r>
              <a:rPr lang="hu-HU" dirty="0"/>
              <a:t>1526-  </a:t>
            </a:r>
            <a:r>
              <a:rPr lang="hu-HU" dirty="0" err="1"/>
              <a:t>Kanuni</a:t>
            </a:r>
            <a:r>
              <a:rPr lang="hu-HU" dirty="0"/>
              <a:t>- </a:t>
            </a:r>
            <a:r>
              <a:rPr lang="hu-HU" dirty="0" err="1"/>
              <a:t>Mohaç-Bağımsız</a:t>
            </a:r>
            <a:r>
              <a:rPr lang="hu-HU" dirty="0"/>
              <a:t> </a:t>
            </a:r>
            <a:r>
              <a:rPr lang="hu-HU" dirty="0" err="1"/>
              <a:t>Macar</a:t>
            </a:r>
            <a:r>
              <a:rPr lang="hu-HU" dirty="0"/>
              <a:t> </a:t>
            </a:r>
            <a:r>
              <a:rPr lang="hu-HU" dirty="0" err="1"/>
              <a:t>Krallığının</a:t>
            </a:r>
            <a:r>
              <a:rPr lang="hu-HU" dirty="0"/>
              <a:t> </a:t>
            </a:r>
            <a:r>
              <a:rPr lang="hu-HU" dirty="0" err="1"/>
              <a:t>sonu</a:t>
            </a:r>
            <a:endParaRPr lang="hu-HU" dirty="0"/>
          </a:p>
          <a:p>
            <a:r>
              <a:rPr lang="tr-T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Erdel voyvodası </a:t>
            </a:r>
            <a:r>
              <a:rPr lang="tr-TR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János</a:t>
            </a:r>
            <a:r>
              <a:rPr lang="tr-T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tr-TR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Zápolya</a:t>
            </a:r>
            <a:r>
              <a:rPr lang="tr-T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ile Avusturya Dükü Ferdinand arasındaki çekişmeler</a:t>
            </a:r>
          </a:p>
          <a:p>
            <a:pPr lvl="1"/>
            <a:r>
              <a:rPr lang="tr-TR" b="0" i="0" u="sng" dirty="0">
                <a:solidFill>
                  <a:srgbClr val="DD3333"/>
                </a:solidFill>
                <a:effectLst/>
                <a:latin typeface="Arial" panose="020B0604020202020204" pitchFamily="34" charset="0"/>
                <a:hlinkClick r:id="rId2" tooltip="Tokaj (sayfa mevcut değil)"/>
              </a:rPr>
              <a:t>«Tokaj</a:t>
            </a:r>
            <a:r>
              <a:rPr lang="tr-T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kentinde toplanan bir </a:t>
            </a:r>
            <a:r>
              <a:rPr lang="tr-TR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Diet</a:t>
            </a:r>
            <a:r>
              <a:rPr lang="tr-T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meclisi </a:t>
            </a:r>
            <a:r>
              <a:rPr lang="tr-TR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Zápolya'yı</a:t>
            </a:r>
            <a:r>
              <a:rPr lang="tr-T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(16 Ekim 1529); Bratislava (</a:t>
            </a:r>
            <a:r>
              <a:rPr lang="tr-TR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Pressburg</a:t>
            </a:r>
            <a:r>
              <a:rPr lang="tr-T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) kentinde toplanan ikinci bir </a:t>
            </a:r>
            <a:r>
              <a:rPr lang="tr-TR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Diet</a:t>
            </a:r>
            <a:r>
              <a:rPr lang="tr-T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meclisi de Ferdinand'ı (16 Aralık 1626) Macar kralı seçince Macaristan ikiye bölünmüş oldu. »</a:t>
            </a:r>
          </a:p>
          <a:p>
            <a:pPr lvl="1"/>
            <a:r>
              <a:rPr lang="tr-TR" dirty="0">
                <a:solidFill>
                  <a:srgbClr val="202122"/>
                </a:solidFill>
                <a:latin typeface="Arial" panose="020B0604020202020204" pitchFamily="34" charset="0"/>
              </a:rPr>
              <a:t>Kuzey ve Batı Ferdinand’ın Orta Macaristan ve Erdel-</a:t>
            </a:r>
            <a:r>
              <a:rPr lang="tr-TR" dirty="0" err="1">
                <a:solidFill>
                  <a:srgbClr val="202122"/>
                </a:solidFill>
                <a:latin typeface="Arial" panose="020B0604020202020204" pitchFamily="34" charset="0"/>
              </a:rPr>
              <a:t>Zapolya’nın</a:t>
            </a:r>
            <a:r>
              <a:rPr lang="tr-TR" dirty="0">
                <a:solidFill>
                  <a:srgbClr val="202122"/>
                </a:solidFill>
                <a:latin typeface="Arial" panose="020B0604020202020204" pitchFamily="34" charset="0"/>
              </a:rPr>
              <a:t> egemenliğinde ( O bölgede Türkler)</a:t>
            </a:r>
          </a:p>
          <a:p>
            <a:pPr lvl="1"/>
            <a:r>
              <a:rPr lang="tr-TR" dirty="0">
                <a:solidFill>
                  <a:srgbClr val="202122"/>
                </a:solidFill>
                <a:latin typeface="Arial" panose="020B0604020202020204" pitchFamily="34" charset="0"/>
              </a:rPr>
              <a:t>1527 </a:t>
            </a:r>
            <a:r>
              <a:rPr lang="tr-TR" dirty="0" err="1">
                <a:solidFill>
                  <a:srgbClr val="202122"/>
                </a:solidFill>
                <a:latin typeface="Arial" panose="020B0604020202020204" pitchFamily="34" charset="0"/>
              </a:rPr>
              <a:t>Ferdinan’ın</a:t>
            </a:r>
            <a:r>
              <a:rPr lang="tr-TR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tr-TR" dirty="0" err="1">
                <a:solidFill>
                  <a:srgbClr val="202122"/>
                </a:solidFill>
                <a:latin typeface="Arial" panose="020B0604020202020204" pitchFamily="34" charset="0"/>
              </a:rPr>
              <a:t>Budin’i</a:t>
            </a:r>
            <a:r>
              <a:rPr lang="tr-TR" dirty="0">
                <a:solidFill>
                  <a:srgbClr val="202122"/>
                </a:solidFill>
                <a:latin typeface="Arial" panose="020B0604020202020204" pitchFamily="34" charset="0"/>
              </a:rPr>
              <a:t> alışı</a:t>
            </a:r>
          </a:p>
          <a:p>
            <a:pPr lvl="1"/>
            <a:r>
              <a:rPr lang="tr-T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Kanuni, elden çıkan tüm kentleri geri alıp </a:t>
            </a:r>
            <a:r>
              <a:rPr lang="tr-TR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Budin</a:t>
            </a:r>
            <a:r>
              <a:rPr lang="tr-T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sarayında parlak bir törenle </a:t>
            </a:r>
            <a:r>
              <a:rPr lang="tr-TR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Zápolya'ya</a:t>
            </a:r>
            <a:r>
              <a:rPr lang="tr-T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Macar krallık tacını giydirdi</a:t>
            </a:r>
          </a:p>
          <a:p>
            <a:pPr lvl="1"/>
            <a:r>
              <a:rPr lang="tr-T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Avusturya</a:t>
            </a:r>
            <a:r>
              <a:rPr lang="tr-TR" dirty="0">
                <a:solidFill>
                  <a:srgbClr val="202122"/>
                </a:solidFill>
                <a:latin typeface="Arial" panose="020B0604020202020204" pitchFamily="34" charset="0"/>
              </a:rPr>
              <a:t>’ya kadar ilerledi, </a:t>
            </a:r>
            <a:r>
              <a:rPr lang="tr-T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Viyana'yı kuşattı, (</a:t>
            </a:r>
            <a:r>
              <a:rPr lang="tr-TR" b="0" i="0" u="none" strike="noStrike" dirty="0">
                <a:solidFill>
                  <a:srgbClr val="3366CC"/>
                </a:solidFill>
                <a:effectLst/>
                <a:latin typeface="Arial" panose="020B0604020202020204" pitchFamily="34" charset="0"/>
                <a:hlinkClick r:id="rId3" tooltip="I. Viyana Kuşatması"/>
              </a:rPr>
              <a:t>I. Viyana Kuşatması</a:t>
            </a:r>
            <a:r>
              <a:rPr lang="tr-T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) alamadan geri döndü (1529). </a:t>
            </a:r>
          </a:p>
          <a:p>
            <a:pPr lvl="1"/>
            <a:r>
              <a:rPr lang="tr-TR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János</a:t>
            </a:r>
            <a:r>
              <a:rPr lang="tr-T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tr-TR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Zápolya</a:t>
            </a:r>
            <a:r>
              <a:rPr lang="tr-T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Osmanlıların desteğiyle ülke topraklarının üçte ikisine egemen olurken, Ferdinand da batıda kalan toprakları elinde tuttu.</a:t>
            </a:r>
            <a:endParaRPr lang="tr-TR" dirty="0">
              <a:solidFill>
                <a:srgbClr val="202122"/>
              </a:solidFill>
              <a:latin typeface="Arial" panose="020B0604020202020204" pitchFamily="34" charset="0"/>
            </a:endParaRPr>
          </a:p>
          <a:p>
            <a:pPr lvl="1"/>
            <a:r>
              <a:rPr lang="hu-HU" dirty="0"/>
              <a:t>1530 Ferdinand, </a:t>
            </a:r>
            <a:r>
              <a:rPr lang="hu-HU" dirty="0" err="1"/>
              <a:t>vergi</a:t>
            </a:r>
            <a:r>
              <a:rPr lang="hu-HU" dirty="0"/>
              <a:t> </a:t>
            </a:r>
            <a:r>
              <a:rPr lang="hu-HU" dirty="0" err="1"/>
              <a:t>karşılığı</a:t>
            </a:r>
            <a:r>
              <a:rPr lang="hu-HU" dirty="0"/>
              <a:t> </a:t>
            </a:r>
            <a:r>
              <a:rPr lang="hu-HU" dirty="0" err="1"/>
              <a:t>Budin’i</a:t>
            </a:r>
            <a:r>
              <a:rPr lang="hu-HU" dirty="0"/>
              <a:t> </a:t>
            </a:r>
            <a:r>
              <a:rPr lang="hu-HU" dirty="0" err="1"/>
              <a:t>istiyor</a:t>
            </a:r>
            <a:r>
              <a:rPr lang="hu-HU" dirty="0"/>
              <a:t> </a:t>
            </a:r>
            <a:r>
              <a:rPr lang="hu-HU" dirty="0" err="1"/>
              <a:t>Osmanlı’dan</a:t>
            </a:r>
            <a:r>
              <a:rPr lang="hu-HU" dirty="0"/>
              <a:t> ama </a:t>
            </a:r>
            <a:r>
              <a:rPr lang="hu-HU" dirty="0" err="1"/>
              <a:t>kabul</a:t>
            </a:r>
            <a:r>
              <a:rPr lang="hu-HU" dirty="0"/>
              <a:t> </a:t>
            </a:r>
            <a:r>
              <a:rPr lang="hu-HU" dirty="0" err="1"/>
              <a:t>edilmiyor</a:t>
            </a:r>
            <a:r>
              <a:rPr lang="hu-HU" dirty="0"/>
              <a:t>.</a:t>
            </a:r>
          </a:p>
          <a:p>
            <a:pPr lvl="1"/>
            <a:r>
              <a:rPr lang="hu-HU" dirty="0" err="1"/>
              <a:t>Yine</a:t>
            </a:r>
            <a:r>
              <a:rPr lang="hu-HU" dirty="0"/>
              <a:t> </a:t>
            </a:r>
            <a:r>
              <a:rPr lang="hu-HU" dirty="0" err="1"/>
              <a:t>Budin’i</a:t>
            </a:r>
            <a:r>
              <a:rPr lang="hu-HU" dirty="0"/>
              <a:t> </a:t>
            </a:r>
            <a:r>
              <a:rPr lang="hu-HU" dirty="0" err="1"/>
              <a:t>kuşatıyor</a:t>
            </a:r>
            <a:r>
              <a:rPr lang="hu-HU" dirty="0"/>
              <a:t>, </a:t>
            </a:r>
            <a:r>
              <a:rPr lang="hu-HU" dirty="0" err="1"/>
              <a:t>kurtuluyor</a:t>
            </a:r>
            <a:r>
              <a:rPr lang="hu-HU" dirty="0"/>
              <a:t>, </a:t>
            </a:r>
            <a:r>
              <a:rPr lang="hu-HU" dirty="0" err="1"/>
              <a:t>Kanuni</a:t>
            </a:r>
            <a:r>
              <a:rPr lang="hu-HU" dirty="0"/>
              <a:t> 2. </a:t>
            </a:r>
            <a:r>
              <a:rPr lang="hu-HU" dirty="0" err="1"/>
              <a:t>Avusturta</a:t>
            </a:r>
            <a:r>
              <a:rPr lang="hu-HU" dirty="0"/>
              <a:t> </a:t>
            </a:r>
            <a:r>
              <a:rPr lang="hu-HU" dirty="0" err="1"/>
              <a:t>kuşatmasına</a:t>
            </a:r>
            <a:r>
              <a:rPr lang="hu-HU" dirty="0"/>
              <a:t> </a:t>
            </a:r>
            <a:r>
              <a:rPr lang="hu-HU" dirty="0" err="1"/>
              <a:t>girişiyor</a:t>
            </a:r>
            <a:r>
              <a:rPr lang="hu-HU" dirty="0"/>
              <a:t> 1533 –</a:t>
            </a:r>
            <a:r>
              <a:rPr lang="hu-HU" dirty="0" err="1"/>
              <a:t>Osmanlı</a:t>
            </a:r>
            <a:r>
              <a:rPr lang="hu-HU" dirty="0"/>
              <a:t>-Ferdinand </a:t>
            </a:r>
            <a:r>
              <a:rPr lang="hu-HU" dirty="0" err="1"/>
              <a:t>antlaşması</a:t>
            </a:r>
            <a:endParaRPr lang="hu-HU" dirty="0"/>
          </a:p>
          <a:p>
            <a:pPr lvl="1"/>
            <a:r>
              <a:rPr lang="hu-HU" dirty="0"/>
              <a:t>1538: </a:t>
            </a:r>
            <a:r>
              <a:rPr lang="hu-HU" dirty="0" err="1"/>
              <a:t>Zapolya</a:t>
            </a:r>
            <a:r>
              <a:rPr lang="hu-HU" dirty="0"/>
              <a:t> Ferdinand </a:t>
            </a:r>
            <a:r>
              <a:rPr lang="hu-HU" dirty="0" err="1"/>
              <a:t>gizli</a:t>
            </a:r>
            <a:r>
              <a:rPr lang="hu-HU" dirty="0"/>
              <a:t> </a:t>
            </a:r>
            <a:r>
              <a:rPr lang="hu-HU" dirty="0" err="1"/>
              <a:t>anlaşması</a:t>
            </a:r>
            <a:r>
              <a:rPr lang="hu-HU" dirty="0"/>
              <a:t>: Ferdinand </a:t>
            </a:r>
            <a:r>
              <a:rPr lang="hu-HU" dirty="0" err="1"/>
              <a:t>Zapolya’nın</a:t>
            </a:r>
            <a:r>
              <a:rPr lang="hu-HU" dirty="0"/>
              <a:t> varisi </a:t>
            </a:r>
            <a:r>
              <a:rPr lang="hu-HU" dirty="0" err="1"/>
              <a:t>olacak</a:t>
            </a:r>
            <a:r>
              <a:rPr lang="hu-HU" dirty="0"/>
              <a:t>. </a:t>
            </a:r>
            <a:r>
              <a:rPr lang="hu-HU" dirty="0" err="1"/>
              <a:t>Bunun</a:t>
            </a:r>
            <a:r>
              <a:rPr lang="hu-HU" dirty="0"/>
              <a:t> </a:t>
            </a:r>
            <a:r>
              <a:rPr lang="hu-HU" dirty="0" err="1"/>
              <a:t>üzerine</a:t>
            </a:r>
            <a:r>
              <a:rPr lang="hu-HU" dirty="0"/>
              <a:t> </a:t>
            </a:r>
            <a:r>
              <a:rPr lang="hu-HU" dirty="0" err="1"/>
              <a:t>evlendiriliyor</a:t>
            </a:r>
            <a:r>
              <a:rPr lang="hu-HU" dirty="0"/>
              <a:t>, </a:t>
            </a:r>
            <a:r>
              <a:rPr lang="hu-HU" dirty="0" err="1"/>
              <a:t>siyasi</a:t>
            </a:r>
            <a:r>
              <a:rPr lang="hu-HU" dirty="0"/>
              <a:t> </a:t>
            </a:r>
            <a:r>
              <a:rPr lang="hu-HU" dirty="0" err="1"/>
              <a:t>baskılarla</a:t>
            </a:r>
            <a:r>
              <a:rPr lang="hu-HU" dirty="0"/>
              <a:t>, </a:t>
            </a:r>
            <a:r>
              <a:rPr lang="hu-HU" dirty="0" err="1"/>
              <a:t>Polonya</a:t>
            </a:r>
            <a:r>
              <a:rPr lang="hu-HU" dirty="0"/>
              <a:t> </a:t>
            </a:r>
            <a:r>
              <a:rPr lang="hu-HU" dirty="0" err="1"/>
              <a:t>kralı</a:t>
            </a:r>
            <a:r>
              <a:rPr lang="hu-HU" dirty="0"/>
              <a:t> 1 </a:t>
            </a:r>
            <a:r>
              <a:rPr lang="hu-HU" dirty="0" err="1"/>
              <a:t>Zsigmond’un</a:t>
            </a:r>
            <a:r>
              <a:rPr lang="hu-HU" dirty="0"/>
              <a:t> </a:t>
            </a:r>
            <a:r>
              <a:rPr lang="hu-HU" dirty="0" err="1"/>
              <a:t>kızı</a:t>
            </a:r>
            <a:r>
              <a:rPr lang="hu-HU" dirty="0"/>
              <a:t> </a:t>
            </a:r>
            <a:r>
              <a:rPr lang="hu-HU" dirty="0" err="1"/>
              <a:t>ile</a:t>
            </a:r>
            <a:r>
              <a:rPr lang="hu-HU" dirty="0"/>
              <a:t> </a:t>
            </a:r>
            <a:r>
              <a:rPr lang="hu-HU" dirty="0" err="1"/>
              <a:t>ve</a:t>
            </a:r>
            <a:r>
              <a:rPr lang="hu-HU" dirty="0"/>
              <a:t> </a:t>
            </a:r>
            <a:r>
              <a:rPr lang="hu-HU" dirty="0" err="1"/>
              <a:t>bir</a:t>
            </a:r>
            <a:r>
              <a:rPr lang="hu-HU" dirty="0"/>
              <a:t> </a:t>
            </a:r>
            <a:r>
              <a:rPr lang="hu-HU" dirty="0" err="1"/>
              <a:t>oğlu</a:t>
            </a:r>
            <a:r>
              <a:rPr lang="hu-HU" dirty="0"/>
              <a:t> </a:t>
            </a:r>
            <a:r>
              <a:rPr lang="hu-HU" dirty="0" err="1"/>
              <a:t>oluyor</a:t>
            </a:r>
            <a:r>
              <a:rPr lang="hu-HU" dirty="0"/>
              <a:t>: </a:t>
            </a:r>
            <a:r>
              <a:rPr lang="hu-HU" dirty="0" err="1"/>
              <a:t>Janos</a:t>
            </a:r>
            <a:r>
              <a:rPr lang="hu-HU" dirty="0"/>
              <a:t> Zsigmond </a:t>
            </a:r>
            <a:r>
              <a:rPr lang="hu-HU" dirty="0" err="1"/>
              <a:t>ancak</a:t>
            </a:r>
            <a:r>
              <a:rPr lang="hu-HU" dirty="0"/>
              <a:t> </a:t>
            </a:r>
            <a:r>
              <a:rPr lang="hu-HU" dirty="0" err="1"/>
              <a:t>o</a:t>
            </a:r>
            <a:r>
              <a:rPr lang="hu-HU" dirty="0"/>
              <a:t> bebekken </a:t>
            </a:r>
            <a:r>
              <a:rPr lang="hu-HU" dirty="0" err="1"/>
              <a:t>babası</a:t>
            </a:r>
            <a:r>
              <a:rPr lang="hu-HU" dirty="0"/>
              <a:t> ölüyor..1540-Ferdinand </a:t>
            </a:r>
            <a:r>
              <a:rPr lang="hu-HU" dirty="0" err="1"/>
              <a:t>işgallere</a:t>
            </a:r>
            <a:r>
              <a:rPr lang="hu-HU" dirty="0"/>
              <a:t> </a:t>
            </a:r>
            <a:r>
              <a:rPr lang="hu-HU" dirty="0" err="1"/>
              <a:t>başlıyor</a:t>
            </a:r>
            <a:r>
              <a:rPr lang="hu-HU" dirty="0"/>
              <a:t>.</a:t>
            </a:r>
          </a:p>
          <a:p>
            <a:pPr lvl="1"/>
            <a:r>
              <a:rPr lang="hu-HU" dirty="0"/>
              <a:t>1541 Budin </a:t>
            </a:r>
            <a:r>
              <a:rPr lang="hu-HU" dirty="0" err="1"/>
              <a:t>seferi</a:t>
            </a:r>
            <a:r>
              <a:rPr lang="hu-HU" dirty="0"/>
              <a:t>, </a:t>
            </a:r>
            <a:r>
              <a:rPr lang="hu-HU" dirty="0" err="1"/>
              <a:t>Kanuni’nin</a:t>
            </a:r>
            <a:r>
              <a:rPr lang="hu-HU" dirty="0"/>
              <a:t> </a:t>
            </a:r>
            <a:r>
              <a:rPr lang="hu-HU" dirty="0" err="1"/>
              <a:t>Budin’i</a:t>
            </a:r>
            <a:r>
              <a:rPr lang="hu-HU" dirty="0"/>
              <a:t> </a:t>
            </a:r>
            <a:r>
              <a:rPr lang="hu-HU" dirty="0" err="1"/>
              <a:t>merkeze</a:t>
            </a:r>
            <a:r>
              <a:rPr lang="hu-HU" dirty="0"/>
              <a:t> </a:t>
            </a:r>
            <a:r>
              <a:rPr lang="hu-HU" dirty="0" err="1"/>
              <a:t>bağlaması</a:t>
            </a:r>
            <a:endParaRPr lang="hu-HU" dirty="0"/>
          </a:p>
          <a:p>
            <a:pPr lvl="1"/>
            <a:r>
              <a:rPr lang="hu-HU" dirty="0" err="1"/>
              <a:t>Artık</a:t>
            </a:r>
            <a:r>
              <a:rPr lang="hu-HU" dirty="0"/>
              <a:t> </a:t>
            </a:r>
            <a:r>
              <a:rPr lang="hu-HU" dirty="0" err="1"/>
              <a:t>bir</a:t>
            </a:r>
            <a:r>
              <a:rPr lang="hu-HU" dirty="0"/>
              <a:t> </a:t>
            </a:r>
            <a:r>
              <a:rPr lang="hu-HU" dirty="0" err="1"/>
              <a:t>osmanlı</a:t>
            </a:r>
            <a:r>
              <a:rPr lang="hu-HU" dirty="0"/>
              <a:t> </a:t>
            </a:r>
            <a:r>
              <a:rPr lang="hu-HU" dirty="0" err="1"/>
              <a:t>eyaletidir</a:t>
            </a:r>
            <a:r>
              <a:rPr lang="hu-HU" dirty="0"/>
              <a:t>: Budin </a:t>
            </a:r>
            <a:r>
              <a:rPr lang="hu-HU" dirty="0" err="1"/>
              <a:t>Eyaleti</a:t>
            </a:r>
            <a:endParaRPr lang="hu-HU" dirty="0"/>
          </a:p>
          <a:p>
            <a:pPr lvl="1"/>
            <a:r>
              <a:rPr lang="hu-HU" dirty="0" err="1"/>
              <a:t>Doğu</a:t>
            </a:r>
            <a:r>
              <a:rPr lang="hu-HU" dirty="0"/>
              <a:t> </a:t>
            </a:r>
            <a:r>
              <a:rPr lang="hu-HU" dirty="0" err="1"/>
              <a:t>Macaristan</a:t>
            </a:r>
            <a:r>
              <a:rPr lang="hu-HU" dirty="0"/>
              <a:t> </a:t>
            </a:r>
            <a:r>
              <a:rPr lang="hu-HU" dirty="0" err="1"/>
              <a:t>ve</a:t>
            </a:r>
            <a:r>
              <a:rPr lang="hu-HU" dirty="0"/>
              <a:t> </a:t>
            </a:r>
            <a:r>
              <a:rPr lang="hu-HU" dirty="0" err="1"/>
              <a:t>Erdel</a:t>
            </a:r>
            <a:r>
              <a:rPr lang="hu-HU" dirty="0"/>
              <a:t> </a:t>
            </a:r>
            <a:r>
              <a:rPr lang="hu-HU" dirty="0" err="1"/>
              <a:t>ise</a:t>
            </a:r>
            <a:r>
              <a:rPr lang="hu-HU" dirty="0"/>
              <a:t> </a:t>
            </a:r>
            <a:r>
              <a:rPr lang="hu-HU" dirty="0" err="1"/>
              <a:t>Prenslik</a:t>
            </a:r>
            <a:r>
              <a:rPr lang="hu-HU" dirty="0"/>
              <a:t>, ölen </a:t>
            </a:r>
            <a:r>
              <a:rPr lang="hu-HU" dirty="0" err="1"/>
              <a:t>kralın</a:t>
            </a:r>
            <a:r>
              <a:rPr lang="hu-HU" dirty="0"/>
              <a:t> </a:t>
            </a:r>
            <a:r>
              <a:rPr lang="hu-HU" dirty="0" err="1"/>
              <a:t>oğlu</a:t>
            </a:r>
            <a:r>
              <a:rPr lang="hu-HU" dirty="0"/>
              <a:t> </a:t>
            </a:r>
            <a:r>
              <a:rPr lang="hu-HU" dirty="0" err="1"/>
              <a:t>oraya</a:t>
            </a:r>
            <a:r>
              <a:rPr lang="hu-HU" dirty="0"/>
              <a:t> </a:t>
            </a:r>
            <a:r>
              <a:rPr lang="hu-HU" dirty="0" err="1"/>
              <a:t>gönderiliyor</a:t>
            </a:r>
            <a:endParaRPr lang="hu-HU" dirty="0"/>
          </a:p>
          <a:p>
            <a:pPr lvl="1"/>
            <a:r>
              <a:rPr lang="hu-HU" dirty="0" err="1"/>
              <a:t>Artık</a:t>
            </a:r>
            <a:r>
              <a:rPr lang="hu-HU" dirty="0"/>
              <a:t> </a:t>
            </a:r>
            <a:r>
              <a:rPr lang="hu-HU" dirty="0" err="1"/>
              <a:t>bu</a:t>
            </a:r>
            <a:r>
              <a:rPr lang="hu-HU" dirty="0"/>
              <a:t> </a:t>
            </a:r>
            <a:r>
              <a:rPr lang="hu-HU" dirty="0" err="1"/>
              <a:t>topraklar</a:t>
            </a:r>
            <a:r>
              <a:rPr lang="hu-HU" dirty="0"/>
              <a:t> </a:t>
            </a:r>
            <a:r>
              <a:rPr lang="hu-HU" dirty="0" err="1"/>
              <a:t>doğrudan</a:t>
            </a:r>
            <a:r>
              <a:rPr lang="hu-HU" dirty="0"/>
              <a:t> </a:t>
            </a:r>
            <a:r>
              <a:rPr lang="hu-HU" dirty="0" err="1"/>
              <a:t>Osmanlı’nın</a:t>
            </a:r>
            <a:r>
              <a:rPr lang="hu-HU" dirty="0"/>
              <a:t> </a:t>
            </a:r>
            <a:r>
              <a:rPr lang="hu-HU" dirty="0" err="1"/>
              <a:t>Uzun</a:t>
            </a:r>
            <a:r>
              <a:rPr lang="hu-HU" dirty="0"/>
              <a:t> </a:t>
            </a:r>
            <a:r>
              <a:rPr lang="hu-HU" dirty="0" err="1"/>
              <a:t>Süleyman</a:t>
            </a:r>
            <a:r>
              <a:rPr lang="hu-HU" dirty="0"/>
              <a:t> </a:t>
            </a:r>
            <a:r>
              <a:rPr lang="hu-HU" dirty="0" err="1"/>
              <a:t>Paşa</a:t>
            </a:r>
            <a:r>
              <a:rPr lang="hu-HU" dirty="0"/>
              <a:t> da Budin </a:t>
            </a:r>
            <a:r>
              <a:rPr lang="hu-HU" dirty="0" err="1"/>
              <a:t>Beylerbeyidir</a:t>
            </a:r>
            <a:r>
              <a:rPr lang="hu-HU" dirty="0"/>
              <a:t> (1542)</a:t>
            </a:r>
          </a:p>
          <a:p>
            <a:pPr lvl="1"/>
            <a:r>
              <a:rPr lang="hu-HU" dirty="0"/>
              <a:t>1551-yeni </a:t>
            </a:r>
            <a:r>
              <a:rPr lang="hu-HU" dirty="0" err="1"/>
              <a:t>Erdel</a:t>
            </a:r>
            <a:r>
              <a:rPr lang="hu-HU" dirty="0"/>
              <a:t> </a:t>
            </a:r>
            <a:r>
              <a:rPr lang="hu-HU" dirty="0" err="1"/>
              <a:t>Seferleri</a:t>
            </a:r>
            <a:r>
              <a:rPr lang="hu-HU" dirty="0"/>
              <a:t>  </a:t>
            </a:r>
            <a:r>
              <a:rPr lang="hu-HU" dirty="0" err="1"/>
              <a:t>Temeşvar</a:t>
            </a:r>
            <a:r>
              <a:rPr lang="hu-HU" dirty="0"/>
              <a:t> </a:t>
            </a:r>
            <a:r>
              <a:rPr lang="hu-HU" dirty="0" err="1"/>
              <a:t>Beylerbeyi</a:t>
            </a:r>
            <a:r>
              <a:rPr lang="hu-HU" dirty="0"/>
              <a:t> (1552)</a:t>
            </a:r>
          </a:p>
          <a:p>
            <a:pPr lvl="1"/>
            <a:r>
              <a:rPr lang="hu-HU" dirty="0"/>
              <a:t>1550-62 </a:t>
            </a:r>
            <a:r>
              <a:rPr lang="hu-HU" dirty="0" err="1"/>
              <a:t>Kutsal</a:t>
            </a:r>
            <a:r>
              <a:rPr lang="hu-HU" dirty="0"/>
              <a:t> Roma </a:t>
            </a:r>
            <a:r>
              <a:rPr lang="hu-HU" dirty="0" err="1"/>
              <a:t>Cermen</a:t>
            </a:r>
            <a:r>
              <a:rPr lang="hu-HU" dirty="0"/>
              <a:t>- </a:t>
            </a:r>
            <a:r>
              <a:rPr lang="hu-HU" dirty="0" err="1"/>
              <a:t>Osmanlı</a:t>
            </a:r>
            <a:r>
              <a:rPr lang="hu-HU" dirty="0"/>
              <a:t> </a:t>
            </a:r>
            <a:r>
              <a:rPr lang="hu-HU" dirty="0" err="1"/>
              <a:t>arasında</a:t>
            </a:r>
            <a:r>
              <a:rPr lang="hu-HU" dirty="0"/>
              <a:t> </a:t>
            </a:r>
            <a:r>
              <a:rPr lang="hu-HU" dirty="0" err="1"/>
              <a:t>savaşlar</a:t>
            </a:r>
            <a:r>
              <a:rPr lang="hu-HU" dirty="0"/>
              <a:t> : </a:t>
            </a:r>
            <a:r>
              <a:rPr lang="hu-HU" dirty="0" err="1"/>
              <a:t>Macaristan</a:t>
            </a:r>
            <a:r>
              <a:rPr lang="hu-HU" dirty="0"/>
              <a:t> </a:t>
            </a:r>
            <a:r>
              <a:rPr lang="hu-HU" dirty="0" err="1"/>
              <a:t>ve</a:t>
            </a:r>
            <a:r>
              <a:rPr lang="hu-HU" dirty="0"/>
              <a:t> </a:t>
            </a:r>
            <a:r>
              <a:rPr lang="hu-HU" dirty="0" err="1"/>
              <a:t>Erdel</a:t>
            </a:r>
            <a:r>
              <a:rPr lang="hu-HU" dirty="0"/>
              <a:t> </a:t>
            </a:r>
            <a:r>
              <a:rPr lang="hu-HU" dirty="0" err="1"/>
              <a:t>konusunda</a:t>
            </a:r>
            <a:r>
              <a:rPr lang="hu-HU" dirty="0"/>
              <a:t> /1562 </a:t>
            </a:r>
            <a:r>
              <a:rPr lang="hu-HU" dirty="0" err="1"/>
              <a:t>Osmanlı</a:t>
            </a:r>
            <a:r>
              <a:rPr lang="hu-HU" dirty="0"/>
              <a:t> </a:t>
            </a:r>
            <a:r>
              <a:rPr lang="hu-HU" dirty="0" err="1"/>
              <a:t>lehinde</a:t>
            </a:r>
            <a:r>
              <a:rPr lang="hu-HU" dirty="0"/>
              <a:t> </a:t>
            </a:r>
            <a:r>
              <a:rPr lang="hu-HU" dirty="0" err="1"/>
              <a:t>istanbul</a:t>
            </a:r>
            <a:r>
              <a:rPr lang="hu-HU" dirty="0"/>
              <a:t> </a:t>
            </a:r>
            <a:r>
              <a:rPr lang="hu-HU" dirty="0" err="1"/>
              <a:t>ant</a:t>
            </a:r>
            <a:r>
              <a:rPr lang="hu-HU" dirty="0"/>
              <a:t>. 1566 </a:t>
            </a:r>
            <a:r>
              <a:rPr lang="hu-HU" dirty="0" err="1"/>
              <a:t>yine</a:t>
            </a:r>
            <a:r>
              <a:rPr lang="hu-HU" dirty="0"/>
              <a:t> </a:t>
            </a:r>
            <a:r>
              <a:rPr lang="hu-HU" dirty="0" err="1"/>
              <a:t>savaş</a:t>
            </a:r>
            <a:endParaRPr lang="hu-HU" dirty="0"/>
          </a:p>
          <a:p>
            <a:pPr lvl="1"/>
            <a:endParaRPr lang="hu-HU" dirty="0"/>
          </a:p>
          <a:p>
            <a:pPr lvl="1"/>
            <a:endParaRPr lang="hu-HU" dirty="0"/>
          </a:p>
          <a:p>
            <a:pPr lvl="1"/>
            <a:endParaRPr lang="hu-HU" dirty="0"/>
          </a:p>
          <a:p>
            <a:pPr lvl="1"/>
            <a:endParaRPr lang="hu-HU" dirty="0"/>
          </a:p>
          <a:p>
            <a:pPr lvl="1"/>
            <a:endParaRPr lang="hu-HU" dirty="0"/>
          </a:p>
          <a:p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7618972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00934D6-C37C-8E1C-188F-07A557BC9A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46652"/>
            <a:ext cx="10515600" cy="5630311"/>
          </a:xfrm>
        </p:spPr>
        <p:txBody>
          <a:bodyPr>
            <a:normAutofit lnSpcReduction="10000"/>
          </a:bodyPr>
          <a:lstStyle/>
          <a:p>
            <a:r>
              <a:rPr lang="hu-HU" dirty="0"/>
              <a:t>1566 </a:t>
            </a:r>
            <a:r>
              <a:rPr lang="hu-HU" dirty="0" err="1"/>
              <a:t>Zigetvar</a:t>
            </a:r>
            <a:r>
              <a:rPr lang="hu-HU" dirty="0"/>
              <a:t> </a:t>
            </a:r>
            <a:r>
              <a:rPr lang="hu-HU" dirty="0" err="1"/>
              <a:t>kuşatması</a:t>
            </a:r>
            <a:r>
              <a:rPr lang="hu-HU" dirty="0"/>
              <a:t>, </a:t>
            </a:r>
            <a:r>
              <a:rPr lang="hu-HU" dirty="0" err="1"/>
              <a:t>Kanuni’nin</a:t>
            </a:r>
            <a:r>
              <a:rPr lang="hu-HU" dirty="0"/>
              <a:t> </a:t>
            </a:r>
            <a:r>
              <a:rPr lang="hu-HU" dirty="0" err="1"/>
              <a:t>son</a:t>
            </a:r>
            <a:r>
              <a:rPr lang="hu-HU" dirty="0"/>
              <a:t> </a:t>
            </a:r>
            <a:r>
              <a:rPr lang="hu-HU" dirty="0" err="1"/>
              <a:t>seferi</a:t>
            </a:r>
            <a:endParaRPr lang="hu-HU" dirty="0"/>
          </a:p>
          <a:p>
            <a:r>
              <a:rPr lang="tr-TR" b="0" i="0" dirty="0">
                <a:solidFill>
                  <a:srgbClr val="333333"/>
                </a:solidFill>
                <a:effectLst/>
                <a:latin typeface="Fire Sans"/>
              </a:rPr>
              <a:t>«Beylerbeyi Mustafa, cami ve mescitler inşaatına çok para harcamıştı. </a:t>
            </a:r>
            <a:r>
              <a:rPr lang="tr-TR" b="0" i="0" dirty="0" err="1">
                <a:solidFill>
                  <a:srgbClr val="333333"/>
                </a:solidFill>
                <a:effectLst/>
                <a:latin typeface="Fire Sans"/>
              </a:rPr>
              <a:t>Budin’de</a:t>
            </a:r>
            <a:r>
              <a:rPr lang="tr-TR" b="0" i="0" dirty="0">
                <a:solidFill>
                  <a:srgbClr val="333333"/>
                </a:solidFill>
                <a:effectLst/>
                <a:latin typeface="Fire Sans"/>
              </a:rPr>
              <a:t> bir cami ve iki mescit, </a:t>
            </a:r>
            <a:r>
              <a:rPr lang="tr-TR" b="0" i="0" dirty="0" err="1">
                <a:solidFill>
                  <a:srgbClr val="333333"/>
                </a:solidFill>
                <a:effectLst/>
                <a:latin typeface="Fire Sans"/>
              </a:rPr>
              <a:t>Peşte’de</a:t>
            </a:r>
            <a:r>
              <a:rPr lang="tr-TR" b="0" i="0" dirty="0">
                <a:solidFill>
                  <a:srgbClr val="333333"/>
                </a:solidFill>
                <a:effectLst/>
                <a:latin typeface="Fire Sans"/>
              </a:rPr>
              <a:t> bir cami, </a:t>
            </a:r>
            <a:r>
              <a:rPr lang="tr-TR" b="0" i="0" dirty="0" err="1">
                <a:solidFill>
                  <a:srgbClr val="333333"/>
                </a:solidFill>
                <a:effectLst/>
                <a:latin typeface="Fire Sans"/>
              </a:rPr>
              <a:t>Istolni</a:t>
            </a:r>
            <a:r>
              <a:rPr lang="tr-TR" b="0" i="0" dirty="0">
                <a:solidFill>
                  <a:srgbClr val="333333"/>
                </a:solidFill>
                <a:effectLst/>
                <a:latin typeface="Fire Sans"/>
              </a:rPr>
              <a:t> Belgrad’da bir cami ve bir mescit, Ösek’te bir cami, </a:t>
            </a:r>
            <a:r>
              <a:rPr lang="tr-TR" b="0" i="0" dirty="0" err="1">
                <a:solidFill>
                  <a:srgbClr val="333333"/>
                </a:solidFill>
                <a:effectLst/>
                <a:latin typeface="Fire Sans"/>
              </a:rPr>
              <a:t>Filek’te</a:t>
            </a:r>
            <a:r>
              <a:rPr lang="tr-TR" b="0" i="0" dirty="0">
                <a:solidFill>
                  <a:srgbClr val="333333"/>
                </a:solidFill>
                <a:effectLst/>
                <a:latin typeface="Fire Sans"/>
              </a:rPr>
              <a:t>, </a:t>
            </a:r>
            <a:r>
              <a:rPr lang="tr-TR" b="0" i="0" dirty="0" err="1">
                <a:solidFill>
                  <a:srgbClr val="333333"/>
                </a:solidFill>
                <a:effectLst/>
                <a:latin typeface="Fire Sans"/>
              </a:rPr>
              <a:t>Földvar’da</a:t>
            </a:r>
            <a:r>
              <a:rPr lang="tr-TR" b="0" i="0" dirty="0">
                <a:solidFill>
                  <a:srgbClr val="333333"/>
                </a:solidFill>
                <a:effectLst/>
                <a:latin typeface="Fire Sans"/>
              </a:rPr>
              <a:t> ve Sirem sancağında Nemçe kasabasında birer cami inşa ettirdi. “</a:t>
            </a:r>
            <a:r>
              <a:rPr lang="tr-TR" b="0" i="0" dirty="0" err="1">
                <a:solidFill>
                  <a:srgbClr val="333333"/>
                </a:solidFill>
                <a:effectLst/>
                <a:latin typeface="Fire Sans"/>
              </a:rPr>
              <a:t>Budin</a:t>
            </a:r>
            <a:r>
              <a:rPr lang="tr-TR" b="0" i="0" dirty="0">
                <a:solidFill>
                  <a:srgbClr val="333333"/>
                </a:solidFill>
                <a:effectLst/>
                <a:latin typeface="Fire Sans"/>
              </a:rPr>
              <a:t> varoşunda </a:t>
            </a:r>
            <a:r>
              <a:rPr lang="tr-TR" b="0" i="0" dirty="0" err="1">
                <a:solidFill>
                  <a:srgbClr val="333333"/>
                </a:solidFill>
                <a:effectLst/>
                <a:latin typeface="Fire Sans"/>
              </a:rPr>
              <a:t>nehr</a:t>
            </a:r>
            <a:r>
              <a:rPr lang="tr-TR" b="0" i="0" dirty="0">
                <a:solidFill>
                  <a:srgbClr val="333333"/>
                </a:solidFill>
                <a:effectLst/>
                <a:latin typeface="Fire Sans"/>
              </a:rPr>
              <a:t>-i Tuna kenarında on iki </a:t>
            </a:r>
            <a:r>
              <a:rPr lang="tr-TR" b="0" i="0" dirty="0" err="1">
                <a:solidFill>
                  <a:srgbClr val="333333"/>
                </a:solidFill>
                <a:effectLst/>
                <a:latin typeface="Fire Sans"/>
              </a:rPr>
              <a:t>hüceratı</a:t>
            </a:r>
            <a:r>
              <a:rPr lang="tr-TR" b="0" i="0" dirty="0">
                <a:solidFill>
                  <a:srgbClr val="333333"/>
                </a:solidFill>
                <a:effectLst/>
                <a:latin typeface="Fire Sans"/>
              </a:rPr>
              <a:t> ve bir dershaneyi </a:t>
            </a:r>
            <a:r>
              <a:rPr lang="tr-TR" b="0" i="0" dirty="0" err="1">
                <a:solidFill>
                  <a:srgbClr val="333333"/>
                </a:solidFill>
                <a:effectLst/>
                <a:latin typeface="Fire Sans"/>
              </a:rPr>
              <a:t>müştemil</a:t>
            </a:r>
            <a:r>
              <a:rPr lang="tr-TR" b="0" i="0" dirty="0">
                <a:solidFill>
                  <a:srgbClr val="333333"/>
                </a:solidFill>
                <a:effectLst/>
                <a:latin typeface="Fire Sans"/>
              </a:rPr>
              <a:t> bir medrese-i latif el-bina ve kale-i Peşte dahilinde sekiz </a:t>
            </a:r>
            <a:r>
              <a:rPr lang="tr-TR" b="0" i="0" dirty="0" err="1">
                <a:solidFill>
                  <a:srgbClr val="333333"/>
                </a:solidFill>
                <a:effectLst/>
                <a:latin typeface="Fire Sans"/>
              </a:rPr>
              <a:t>hüceratı</a:t>
            </a:r>
            <a:r>
              <a:rPr lang="tr-TR" b="0" i="0" dirty="0">
                <a:solidFill>
                  <a:srgbClr val="333333"/>
                </a:solidFill>
                <a:effectLst/>
                <a:latin typeface="Fire Sans"/>
              </a:rPr>
              <a:t> bir dershaneyi ve müderris </a:t>
            </a:r>
            <a:r>
              <a:rPr lang="tr-TR" b="0" i="0" dirty="0" err="1">
                <a:solidFill>
                  <a:srgbClr val="333333"/>
                </a:solidFill>
                <a:effectLst/>
                <a:latin typeface="Fire Sans"/>
              </a:rPr>
              <a:t>sekenisi</a:t>
            </a:r>
            <a:r>
              <a:rPr lang="tr-TR" b="0" i="0" dirty="0">
                <a:solidFill>
                  <a:srgbClr val="333333"/>
                </a:solidFill>
                <a:effectLst/>
                <a:latin typeface="Fire Sans"/>
              </a:rPr>
              <a:t> </a:t>
            </a:r>
            <a:r>
              <a:rPr lang="tr-TR" b="0" i="0" dirty="0" err="1">
                <a:solidFill>
                  <a:srgbClr val="333333"/>
                </a:solidFill>
                <a:effectLst/>
                <a:latin typeface="Fire Sans"/>
              </a:rPr>
              <a:t>içün</a:t>
            </a:r>
            <a:r>
              <a:rPr lang="tr-TR" b="0" i="0" dirty="0">
                <a:solidFill>
                  <a:srgbClr val="333333"/>
                </a:solidFill>
                <a:effectLst/>
                <a:latin typeface="Fire Sans"/>
              </a:rPr>
              <a:t> tayin </a:t>
            </a:r>
            <a:r>
              <a:rPr lang="tr-TR" b="0" i="0" dirty="0" err="1">
                <a:solidFill>
                  <a:srgbClr val="333333"/>
                </a:solidFill>
                <a:effectLst/>
                <a:latin typeface="Fire Sans"/>
              </a:rPr>
              <a:t>buyut</a:t>
            </a:r>
            <a:r>
              <a:rPr lang="tr-TR" b="0" i="0" dirty="0">
                <a:solidFill>
                  <a:srgbClr val="333333"/>
                </a:solidFill>
                <a:effectLst/>
                <a:latin typeface="Fire Sans"/>
              </a:rPr>
              <a:t>-i </a:t>
            </a:r>
            <a:r>
              <a:rPr lang="tr-TR" b="0" i="0" dirty="0" err="1">
                <a:solidFill>
                  <a:srgbClr val="333333"/>
                </a:solidFill>
                <a:effectLst/>
                <a:latin typeface="Fire Sans"/>
              </a:rPr>
              <a:t>müteaddideyi</a:t>
            </a:r>
            <a:r>
              <a:rPr lang="tr-TR" b="0" i="0" dirty="0">
                <a:solidFill>
                  <a:srgbClr val="333333"/>
                </a:solidFill>
                <a:effectLst/>
                <a:latin typeface="Fire Sans"/>
              </a:rPr>
              <a:t> </a:t>
            </a:r>
            <a:r>
              <a:rPr lang="tr-TR" b="0" i="0" dirty="0" err="1">
                <a:solidFill>
                  <a:srgbClr val="333333"/>
                </a:solidFill>
                <a:effectLst/>
                <a:latin typeface="Fire Sans"/>
              </a:rPr>
              <a:t>müştemil</a:t>
            </a:r>
            <a:r>
              <a:rPr lang="tr-TR" b="0" i="0" dirty="0">
                <a:solidFill>
                  <a:srgbClr val="333333"/>
                </a:solidFill>
                <a:effectLst/>
                <a:latin typeface="Fire Sans"/>
              </a:rPr>
              <a:t> bir medrese bina eyledi.»</a:t>
            </a:r>
          </a:p>
          <a:p>
            <a:r>
              <a:rPr lang="hu-HU" dirty="0">
                <a:hlinkClick r:id="rId2"/>
              </a:rPr>
              <a:t>https://belleten.gov.tr/tam-metin/2157/tur</a:t>
            </a:r>
            <a:endParaRPr lang="tr-TR" dirty="0">
              <a:solidFill>
                <a:srgbClr val="333333"/>
              </a:solidFill>
              <a:latin typeface="Fire Sans"/>
            </a:endParaRPr>
          </a:p>
          <a:p>
            <a:r>
              <a:rPr lang="tr-TR" dirty="0"/>
              <a:t>İkinci Viyana kuşatması (1683) öncesinde Macar topraklarındaki Osmanlı idari teşkilatı; </a:t>
            </a:r>
            <a:r>
              <a:rPr lang="tr-TR" dirty="0" err="1"/>
              <a:t>Budin,TemeşvarIY</a:t>
            </a:r>
            <a:r>
              <a:rPr lang="tr-TR" dirty="0"/>
              <a:t> </a:t>
            </a:r>
            <a:r>
              <a:rPr lang="tr-TR" dirty="0" err="1"/>
              <a:t>anova</a:t>
            </a:r>
            <a:r>
              <a:rPr lang="tr-TR" dirty="0"/>
              <a:t>, Eğri, Kanije, </a:t>
            </a:r>
            <a:r>
              <a:rPr lang="tr-TR" dirty="0" err="1"/>
              <a:t>Varad</a:t>
            </a:r>
            <a:r>
              <a:rPr lang="tr-TR" dirty="0"/>
              <a:t>, Uyvar beylerbeylikleri ile Erdel </a:t>
            </a:r>
            <a:r>
              <a:rPr lang="tr-TR" dirty="0" err="1"/>
              <a:t>Prensliği'nden</a:t>
            </a:r>
            <a:r>
              <a:rPr lang="tr-TR" dirty="0"/>
              <a:t> meydana geliyordu</a:t>
            </a:r>
            <a:endParaRPr lang="tr-TR" dirty="0">
              <a:solidFill>
                <a:srgbClr val="333333"/>
              </a:solidFill>
              <a:latin typeface="Fire Sans"/>
            </a:endParaRPr>
          </a:p>
          <a:p>
            <a:r>
              <a:rPr lang="hu-HU" dirty="0">
                <a:hlinkClick r:id="rId3"/>
              </a:rPr>
              <a:t>https://dergipark.org.tr/en/download/article-file/114205</a:t>
            </a:r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653022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8579A4D-FC14-7452-8066-225AD324A2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3426" y="365125"/>
            <a:ext cx="10280374" cy="410127"/>
          </a:xfrm>
        </p:spPr>
        <p:txBody>
          <a:bodyPr>
            <a:normAutofit fontScale="90000"/>
          </a:bodyPr>
          <a:lstStyle/>
          <a:p>
            <a:r>
              <a:rPr lang="hu-HU" sz="1400" dirty="0">
                <a:hlinkClick r:id="rId2"/>
              </a:rPr>
              <a:t>https://dergipark.org.tr/en/download/article-file/114205</a:t>
            </a:r>
            <a:br>
              <a:rPr lang="hu-HU" sz="1400" dirty="0"/>
            </a:br>
            <a:endParaRPr lang="hu-HU" sz="1400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6738BD8-EFFD-B162-263F-226801BE9B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2974" y="1253331"/>
            <a:ext cx="10515600" cy="4351338"/>
          </a:xfrm>
        </p:spPr>
        <p:txBody>
          <a:bodyPr/>
          <a:lstStyle/>
          <a:p>
            <a:r>
              <a:rPr lang="tr-TR" dirty="0"/>
              <a:t>Büyük meşakkat ve gayretlerle fethedilen Macar ülkeleri, 1 Nisan 1683 tarihinde başlayan ve </a:t>
            </a:r>
            <a:r>
              <a:rPr lang="tr-TR" dirty="0" err="1"/>
              <a:t>ILViyana</a:t>
            </a:r>
            <a:r>
              <a:rPr lang="tr-TR" dirty="0"/>
              <a:t> kuşatmasını takip eden "Felaket Seneleri'''</a:t>
            </a:r>
            <a:r>
              <a:rPr lang="tr-TR" dirty="0" err="1"/>
              <a:t>nde</a:t>
            </a:r>
            <a:r>
              <a:rPr lang="tr-TR" dirty="0"/>
              <a:t> Prens </a:t>
            </a:r>
            <a:r>
              <a:rPr lang="tr-TR" dirty="0" err="1"/>
              <a:t>Eugene</a:t>
            </a:r>
            <a:r>
              <a:rPr lang="tr-TR" dirty="0"/>
              <a:t> komutasındaki Alman İmparatorluk ordularının askeri zaferlerinin </a:t>
            </a:r>
            <a:r>
              <a:rPr lang="tr-TR" dirty="0" err="1"/>
              <a:t>Osmanlılar'ın</a:t>
            </a:r>
            <a:r>
              <a:rPr lang="tr-TR" dirty="0"/>
              <a:t> kesin yenilgisini getirdiği savaşlar sonrasında, 26 Ocak 1699 tarihinde imzalanan "</a:t>
            </a:r>
            <a:r>
              <a:rPr lang="tr-TR" dirty="0" err="1"/>
              <a:t>Karlofça</a:t>
            </a:r>
            <a:r>
              <a:rPr lang="tr-TR" dirty="0"/>
              <a:t> </a:t>
            </a:r>
            <a:r>
              <a:rPr lang="tr-TR" dirty="0" err="1"/>
              <a:t>Banşı</a:t>
            </a:r>
            <a:r>
              <a:rPr lang="tr-TR" dirty="0"/>
              <a:t>" ile sona eren Osmanlı-Almanya mücadeleleri sırasında Temeşvar hariç kaybedildi. 1687 yılında toplanan Macar </a:t>
            </a:r>
            <a:r>
              <a:rPr lang="tr-TR" dirty="0" err="1"/>
              <a:t>Diet'i</a:t>
            </a:r>
            <a:r>
              <a:rPr lang="tr-TR" dirty="0"/>
              <a:t> ( Parlamento) de Macar tahtının veraset hakkını </a:t>
            </a:r>
            <a:r>
              <a:rPr lang="tr-TR" dirty="0" err="1"/>
              <a:t>Habsburglar</a:t>
            </a:r>
            <a:r>
              <a:rPr lang="tr-TR" dirty="0"/>
              <a:t>' a verdi, Temeşvar Eyaleti de 24 Nisan 1716 tarihinde başlayan ve 21 Temmuz 1718 tarihinde "Pasarofça Barışı" ile sona eren Osmanlı - Almanya savaşı neticesinde Almanya'ya bırakıldı.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9043944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AC6873E-1433-A34C-A457-3F6EBD10E0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Bálint Balassi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4031F41-A532-6E45-87AA-22633EBA85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hu-HU" dirty="0" err="1"/>
              <a:t>Soylu</a:t>
            </a:r>
            <a:r>
              <a:rPr lang="hu-HU" dirty="0"/>
              <a:t> </a:t>
            </a:r>
            <a:r>
              <a:rPr lang="hu-HU" dirty="0" err="1"/>
              <a:t>bir</a:t>
            </a:r>
            <a:r>
              <a:rPr lang="hu-HU" dirty="0"/>
              <a:t> </a:t>
            </a:r>
            <a:r>
              <a:rPr lang="hu-HU" dirty="0" err="1"/>
              <a:t>aileden</a:t>
            </a:r>
            <a:r>
              <a:rPr lang="hu-HU" dirty="0"/>
              <a:t> ( </a:t>
            </a:r>
            <a:r>
              <a:rPr lang="hu-HU" dirty="0" err="1"/>
              <a:t>Büyükannesi</a:t>
            </a:r>
            <a:r>
              <a:rPr lang="hu-HU" dirty="0"/>
              <a:t> </a:t>
            </a:r>
            <a:r>
              <a:rPr lang="hu-HU" dirty="0" err="1"/>
              <a:t>Bosna</a:t>
            </a:r>
            <a:r>
              <a:rPr lang="hu-HU" dirty="0"/>
              <a:t> </a:t>
            </a:r>
            <a:r>
              <a:rPr lang="hu-HU" dirty="0" err="1"/>
              <a:t>Kralının</a:t>
            </a:r>
            <a:r>
              <a:rPr lang="hu-HU" dirty="0"/>
              <a:t> </a:t>
            </a:r>
            <a:r>
              <a:rPr lang="hu-HU" dirty="0" err="1"/>
              <a:t>torunu</a:t>
            </a:r>
            <a:r>
              <a:rPr lang="hu-HU" dirty="0"/>
              <a:t>), </a:t>
            </a:r>
            <a:r>
              <a:rPr lang="hu-HU" dirty="0" err="1"/>
              <a:t>Dedesi</a:t>
            </a:r>
            <a:r>
              <a:rPr lang="hu-HU" dirty="0"/>
              <a:t> Kral </a:t>
            </a:r>
            <a:r>
              <a:rPr lang="hu-HU" dirty="0" err="1"/>
              <a:t>Naibi</a:t>
            </a:r>
            <a:r>
              <a:rPr lang="hu-HU" dirty="0"/>
              <a:t> Ferenc Balassi-</a:t>
            </a:r>
            <a:r>
              <a:rPr lang="hu-HU" dirty="0" err="1"/>
              <a:t>Mohaç’ta</a:t>
            </a:r>
            <a:r>
              <a:rPr lang="hu-HU" dirty="0"/>
              <a:t> </a:t>
            </a:r>
            <a:r>
              <a:rPr lang="hu-HU" dirty="0" err="1"/>
              <a:t>ölür</a:t>
            </a:r>
            <a:r>
              <a:rPr lang="hu-HU" dirty="0"/>
              <a:t>.</a:t>
            </a:r>
          </a:p>
          <a:p>
            <a:r>
              <a:rPr lang="hu-HU" dirty="0" err="1"/>
              <a:t>Babası</a:t>
            </a:r>
            <a:r>
              <a:rPr lang="hu-HU" dirty="0"/>
              <a:t> János Balassi, </a:t>
            </a:r>
            <a:r>
              <a:rPr lang="hu-HU" dirty="0" err="1"/>
              <a:t>kahraman</a:t>
            </a:r>
            <a:r>
              <a:rPr lang="hu-HU" dirty="0"/>
              <a:t> </a:t>
            </a:r>
            <a:r>
              <a:rPr lang="hu-HU" dirty="0" err="1"/>
              <a:t>bir</a:t>
            </a:r>
            <a:r>
              <a:rPr lang="hu-HU" dirty="0"/>
              <a:t> </a:t>
            </a:r>
            <a:r>
              <a:rPr lang="hu-HU" dirty="0" err="1"/>
              <a:t>asker</a:t>
            </a:r>
            <a:r>
              <a:rPr lang="hu-HU" dirty="0"/>
              <a:t>, </a:t>
            </a:r>
            <a:r>
              <a:rPr lang="hu-HU" dirty="0" err="1"/>
              <a:t>sarayda</a:t>
            </a:r>
            <a:r>
              <a:rPr lang="hu-HU" dirty="0"/>
              <a:t>, </a:t>
            </a:r>
            <a:r>
              <a:rPr lang="hu-HU" dirty="0" err="1"/>
              <a:t>maden</a:t>
            </a:r>
            <a:r>
              <a:rPr lang="hu-HU" dirty="0"/>
              <a:t> </a:t>
            </a:r>
            <a:r>
              <a:rPr lang="hu-HU" dirty="0" err="1"/>
              <a:t>şehirlerinin</a:t>
            </a:r>
            <a:r>
              <a:rPr lang="hu-HU" dirty="0"/>
              <a:t> </a:t>
            </a:r>
            <a:r>
              <a:rPr lang="hu-HU" dirty="0" err="1"/>
              <a:t>başkomutanı</a:t>
            </a:r>
            <a:endParaRPr lang="hu-HU" dirty="0"/>
          </a:p>
          <a:p>
            <a:r>
              <a:rPr lang="hu-HU" dirty="0"/>
              <a:t>Baba </a:t>
            </a:r>
            <a:r>
              <a:rPr lang="hu-HU" dirty="0" err="1"/>
              <a:t>çok</a:t>
            </a:r>
            <a:r>
              <a:rPr lang="hu-HU" dirty="0"/>
              <a:t> </a:t>
            </a:r>
            <a:r>
              <a:rPr lang="hu-HU" dirty="0" err="1"/>
              <a:t>kez</a:t>
            </a:r>
            <a:r>
              <a:rPr lang="hu-HU" dirty="0"/>
              <a:t> </a:t>
            </a:r>
            <a:r>
              <a:rPr lang="hu-HU" dirty="0" err="1"/>
              <a:t>Habsburg’a</a:t>
            </a:r>
            <a:r>
              <a:rPr lang="hu-HU" dirty="0"/>
              <a:t> </a:t>
            </a:r>
            <a:r>
              <a:rPr lang="hu-HU" dirty="0" err="1"/>
              <a:t>sadakati</a:t>
            </a:r>
            <a:r>
              <a:rPr lang="hu-HU" dirty="0"/>
              <a:t> </a:t>
            </a:r>
            <a:r>
              <a:rPr lang="hu-HU" dirty="0" err="1"/>
              <a:t>açısından</a:t>
            </a:r>
            <a:r>
              <a:rPr lang="hu-HU" dirty="0"/>
              <a:t> </a:t>
            </a:r>
            <a:r>
              <a:rPr lang="hu-HU" dirty="0" err="1"/>
              <a:t>sınanır</a:t>
            </a:r>
            <a:r>
              <a:rPr lang="hu-HU" dirty="0"/>
              <a:t>, </a:t>
            </a:r>
            <a:r>
              <a:rPr lang="hu-HU" dirty="0" err="1"/>
              <a:t>tutuklanır</a:t>
            </a:r>
            <a:r>
              <a:rPr lang="hu-HU" dirty="0"/>
              <a:t>, en </a:t>
            </a:r>
            <a:r>
              <a:rPr lang="hu-HU" dirty="0" err="1"/>
              <a:t>son</a:t>
            </a:r>
            <a:r>
              <a:rPr lang="hu-HU" dirty="0"/>
              <a:t> 1569’da </a:t>
            </a:r>
            <a:r>
              <a:rPr lang="hu-HU" dirty="0" err="1"/>
              <a:t>ve</a:t>
            </a:r>
            <a:r>
              <a:rPr lang="hu-HU" dirty="0"/>
              <a:t> </a:t>
            </a:r>
            <a:r>
              <a:rPr lang="hu-HU" dirty="0" err="1"/>
              <a:t>hapisten</a:t>
            </a:r>
            <a:r>
              <a:rPr lang="hu-HU" dirty="0"/>
              <a:t> </a:t>
            </a:r>
            <a:r>
              <a:rPr lang="hu-HU" dirty="0" err="1"/>
              <a:t>kaçar</a:t>
            </a:r>
            <a:r>
              <a:rPr lang="hu-HU" dirty="0"/>
              <a:t> ama </a:t>
            </a:r>
            <a:r>
              <a:rPr lang="hu-HU" dirty="0" err="1"/>
              <a:t>saraya</a:t>
            </a:r>
            <a:r>
              <a:rPr lang="hu-HU" dirty="0"/>
              <a:t> </a:t>
            </a:r>
            <a:r>
              <a:rPr lang="hu-HU" dirty="0" err="1"/>
              <a:t>hep</a:t>
            </a:r>
            <a:r>
              <a:rPr lang="hu-HU" dirty="0"/>
              <a:t> </a:t>
            </a:r>
            <a:r>
              <a:rPr lang="hu-HU" dirty="0" err="1"/>
              <a:t>sadık</a:t>
            </a:r>
            <a:r>
              <a:rPr lang="hu-HU" dirty="0"/>
              <a:t> </a:t>
            </a:r>
            <a:r>
              <a:rPr lang="hu-HU" dirty="0" err="1"/>
              <a:t>kalmıştır</a:t>
            </a:r>
            <a:r>
              <a:rPr lang="hu-HU" dirty="0"/>
              <a:t>.</a:t>
            </a:r>
          </a:p>
          <a:p>
            <a:r>
              <a:rPr lang="hu-HU" dirty="0"/>
              <a:t>Bálint Balassi 1554’te </a:t>
            </a:r>
            <a:r>
              <a:rPr lang="hu-HU" dirty="0" err="1"/>
              <a:t>aile</a:t>
            </a:r>
            <a:r>
              <a:rPr lang="hu-HU" dirty="0"/>
              <a:t> </a:t>
            </a:r>
            <a:r>
              <a:rPr lang="hu-HU" dirty="0" err="1"/>
              <a:t>mülkü</a:t>
            </a:r>
            <a:r>
              <a:rPr lang="hu-HU" dirty="0"/>
              <a:t> </a:t>
            </a:r>
            <a:r>
              <a:rPr lang="hu-HU" dirty="0" err="1"/>
              <a:t>olan</a:t>
            </a:r>
            <a:r>
              <a:rPr lang="hu-HU" dirty="0"/>
              <a:t> </a:t>
            </a:r>
            <a:r>
              <a:rPr lang="hu-HU" dirty="0" err="1"/>
              <a:t>bir</a:t>
            </a:r>
            <a:r>
              <a:rPr lang="hu-HU" dirty="0"/>
              <a:t> </a:t>
            </a:r>
            <a:r>
              <a:rPr lang="hu-HU" dirty="0" err="1"/>
              <a:t>kalede</a:t>
            </a:r>
            <a:r>
              <a:rPr lang="hu-HU" dirty="0"/>
              <a:t>, Z</a:t>
            </a:r>
            <a:r>
              <a:rPr lang="tr-TR" b="1" dirty="0" err="1"/>
              <a:t>ó</a:t>
            </a:r>
            <a:r>
              <a:rPr lang="hu-HU" dirty="0" err="1"/>
              <a:t>lyom’da</a:t>
            </a:r>
            <a:r>
              <a:rPr lang="hu-HU" dirty="0"/>
              <a:t> </a:t>
            </a:r>
            <a:r>
              <a:rPr lang="hu-HU" dirty="0" err="1"/>
              <a:t>dünyaya</a:t>
            </a:r>
            <a:r>
              <a:rPr lang="hu-HU" dirty="0"/>
              <a:t> </a:t>
            </a:r>
            <a:r>
              <a:rPr lang="hu-HU" dirty="0" err="1"/>
              <a:t>gelir</a:t>
            </a:r>
            <a:r>
              <a:rPr lang="hu-HU" dirty="0"/>
              <a:t>. </a:t>
            </a:r>
          </a:p>
          <a:p>
            <a:r>
              <a:rPr lang="hu-HU" dirty="0" err="1"/>
              <a:t>Çocukluğu</a:t>
            </a:r>
            <a:r>
              <a:rPr lang="hu-HU" dirty="0"/>
              <a:t> da </a:t>
            </a:r>
            <a:r>
              <a:rPr lang="hu-HU" dirty="0" err="1"/>
              <a:t>aile</a:t>
            </a:r>
            <a:r>
              <a:rPr lang="hu-HU" dirty="0"/>
              <a:t> </a:t>
            </a:r>
            <a:r>
              <a:rPr lang="hu-HU" dirty="0" err="1"/>
              <a:t>kalesi</a:t>
            </a:r>
            <a:r>
              <a:rPr lang="hu-HU" dirty="0"/>
              <a:t> </a:t>
            </a:r>
            <a:r>
              <a:rPr lang="tr-TR" b="1" dirty="0" err="1"/>
              <a:t>Lipótújvár</a:t>
            </a:r>
            <a:r>
              <a:rPr lang="hu-HU" dirty="0"/>
              <a:t>’da </a:t>
            </a:r>
            <a:r>
              <a:rPr lang="hu-HU" dirty="0" err="1"/>
              <a:t>geçer</a:t>
            </a:r>
            <a:r>
              <a:rPr lang="hu-HU" dirty="0"/>
              <a:t>.</a:t>
            </a:r>
          </a:p>
          <a:p>
            <a:r>
              <a:rPr lang="hu-HU" dirty="0" err="1"/>
              <a:t>Kültürlü</a:t>
            </a:r>
            <a:r>
              <a:rPr lang="hu-HU" dirty="0"/>
              <a:t> </a:t>
            </a:r>
            <a:r>
              <a:rPr lang="hu-HU" dirty="0" err="1"/>
              <a:t>bir</a:t>
            </a:r>
            <a:r>
              <a:rPr lang="hu-HU" dirty="0"/>
              <a:t> </a:t>
            </a:r>
            <a:r>
              <a:rPr lang="hu-HU" dirty="0" err="1"/>
              <a:t>saray</a:t>
            </a:r>
            <a:r>
              <a:rPr lang="hu-HU" dirty="0"/>
              <a:t> </a:t>
            </a:r>
            <a:r>
              <a:rPr lang="hu-HU" dirty="0" err="1"/>
              <a:t>insanı</a:t>
            </a:r>
            <a:r>
              <a:rPr lang="hu-HU" dirty="0"/>
              <a:t> </a:t>
            </a:r>
            <a:r>
              <a:rPr lang="hu-HU" dirty="0" err="1"/>
              <a:t>olarak</a:t>
            </a:r>
            <a:r>
              <a:rPr lang="hu-HU" dirty="0"/>
              <a:t> </a:t>
            </a:r>
            <a:r>
              <a:rPr lang="hu-HU" dirty="0" err="1"/>
              <a:t>yetişiyor</a:t>
            </a:r>
            <a:r>
              <a:rPr lang="hu-HU" dirty="0"/>
              <a:t>, </a:t>
            </a:r>
            <a:r>
              <a:rPr lang="hu-HU" dirty="0" err="1"/>
              <a:t>iyi</a:t>
            </a:r>
            <a:r>
              <a:rPr lang="hu-HU" dirty="0"/>
              <a:t> </a:t>
            </a:r>
            <a:r>
              <a:rPr lang="hu-HU" dirty="0" err="1"/>
              <a:t>bir</a:t>
            </a:r>
            <a:r>
              <a:rPr lang="hu-HU" dirty="0"/>
              <a:t> </a:t>
            </a:r>
            <a:r>
              <a:rPr lang="hu-HU" dirty="0" err="1"/>
              <a:t>asker</a:t>
            </a:r>
            <a:r>
              <a:rPr lang="hu-HU" dirty="0"/>
              <a:t> </a:t>
            </a:r>
            <a:r>
              <a:rPr lang="hu-HU" dirty="0" err="1"/>
              <a:t>çok</a:t>
            </a:r>
            <a:r>
              <a:rPr lang="hu-HU" dirty="0"/>
              <a:t> </a:t>
            </a:r>
            <a:r>
              <a:rPr lang="hu-HU" dirty="0" err="1"/>
              <a:t>yetenekli</a:t>
            </a:r>
            <a:endParaRPr lang="hu-HU" dirty="0"/>
          </a:p>
          <a:p>
            <a:r>
              <a:rPr lang="hu-HU" dirty="0"/>
              <a:t>8 </a:t>
            </a:r>
            <a:r>
              <a:rPr lang="hu-HU" dirty="0" err="1"/>
              <a:t>dil</a:t>
            </a:r>
            <a:r>
              <a:rPr lang="hu-HU" dirty="0"/>
              <a:t> </a:t>
            </a:r>
            <a:r>
              <a:rPr lang="hu-HU" dirty="0" err="1"/>
              <a:t>biliyor</a:t>
            </a:r>
            <a:r>
              <a:rPr lang="hu-HU" dirty="0"/>
              <a:t>, </a:t>
            </a:r>
            <a:r>
              <a:rPr lang="hu-HU" dirty="0" err="1"/>
              <a:t>Türkçe</a:t>
            </a:r>
            <a:r>
              <a:rPr lang="hu-HU" dirty="0"/>
              <a:t> </a:t>
            </a:r>
            <a:r>
              <a:rPr lang="hu-HU" dirty="0" err="1"/>
              <a:t>dahil</a:t>
            </a:r>
            <a:endParaRPr lang="hu-HU" dirty="0"/>
          </a:p>
          <a:p>
            <a:r>
              <a:rPr lang="hu-HU" dirty="0" err="1"/>
              <a:t>Birkaç</a:t>
            </a:r>
            <a:r>
              <a:rPr lang="hu-HU" dirty="0"/>
              <a:t> </a:t>
            </a:r>
            <a:r>
              <a:rPr lang="hu-HU" dirty="0" err="1"/>
              <a:t>yıl</a:t>
            </a:r>
            <a:r>
              <a:rPr lang="hu-HU" dirty="0"/>
              <a:t> </a:t>
            </a:r>
            <a:r>
              <a:rPr lang="hu-HU" dirty="0" err="1"/>
              <a:t>seçkin</a:t>
            </a:r>
            <a:r>
              <a:rPr lang="hu-HU" dirty="0"/>
              <a:t> </a:t>
            </a:r>
            <a:r>
              <a:rPr lang="hu-HU" dirty="0" err="1"/>
              <a:t>yazar</a:t>
            </a:r>
            <a:r>
              <a:rPr lang="hu-HU" dirty="0"/>
              <a:t> </a:t>
            </a:r>
            <a:r>
              <a:rPr lang="hu-HU" dirty="0" err="1"/>
              <a:t>ve</a:t>
            </a:r>
            <a:r>
              <a:rPr lang="hu-HU" dirty="0"/>
              <a:t> </a:t>
            </a:r>
            <a:r>
              <a:rPr lang="hu-HU" dirty="0" err="1"/>
              <a:t>dinadamı</a:t>
            </a:r>
            <a:r>
              <a:rPr lang="hu-HU" dirty="0"/>
              <a:t> Péter </a:t>
            </a:r>
            <a:r>
              <a:rPr lang="hu-HU" dirty="0" err="1"/>
              <a:t>Bornamisza’nın</a:t>
            </a:r>
            <a:r>
              <a:rPr lang="hu-HU" dirty="0"/>
              <a:t> </a:t>
            </a:r>
            <a:r>
              <a:rPr lang="hu-HU" dirty="0" err="1"/>
              <a:t>öğrencisi</a:t>
            </a:r>
            <a:endParaRPr lang="hu-HU" dirty="0"/>
          </a:p>
          <a:p>
            <a:r>
              <a:rPr lang="hu-HU" dirty="0" err="1"/>
              <a:t>Ondan</a:t>
            </a:r>
            <a:r>
              <a:rPr lang="hu-HU" dirty="0"/>
              <a:t> antik </a:t>
            </a:r>
            <a:r>
              <a:rPr lang="hu-HU" dirty="0" err="1"/>
              <a:t>ve</a:t>
            </a:r>
            <a:r>
              <a:rPr lang="hu-HU" dirty="0"/>
              <a:t> </a:t>
            </a:r>
            <a:r>
              <a:rPr lang="hu-HU" dirty="0" err="1"/>
              <a:t>çağdaş</a:t>
            </a:r>
            <a:r>
              <a:rPr lang="hu-HU" dirty="0"/>
              <a:t> </a:t>
            </a:r>
            <a:r>
              <a:rPr lang="hu-HU" dirty="0" err="1"/>
              <a:t>edebiyatı</a:t>
            </a:r>
            <a:r>
              <a:rPr lang="hu-HU" dirty="0"/>
              <a:t> </a:t>
            </a:r>
            <a:r>
              <a:rPr lang="hu-HU" dirty="0" err="1"/>
              <a:t>öğreniyor</a:t>
            </a:r>
            <a:r>
              <a:rPr lang="hu-HU" dirty="0"/>
              <a:t>. </a:t>
            </a:r>
            <a:r>
              <a:rPr lang="hu-HU" dirty="0" err="1"/>
              <a:t>Şiir</a:t>
            </a:r>
            <a:r>
              <a:rPr lang="hu-HU" dirty="0"/>
              <a:t> </a:t>
            </a:r>
            <a:r>
              <a:rPr lang="hu-HU" dirty="0" err="1"/>
              <a:t>yazma</a:t>
            </a:r>
            <a:r>
              <a:rPr lang="hu-HU" dirty="0"/>
              <a:t> </a:t>
            </a:r>
            <a:r>
              <a:rPr lang="hu-HU" dirty="0" err="1"/>
              <a:t>tekniklerini</a:t>
            </a:r>
            <a:r>
              <a:rPr lang="hu-HU" dirty="0"/>
              <a:t> de.</a:t>
            </a:r>
          </a:p>
          <a:p>
            <a:r>
              <a:rPr lang="hu-HU" dirty="0"/>
              <a:t>1572’de </a:t>
            </a:r>
            <a:r>
              <a:rPr lang="hu-HU" dirty="0" err="1"/>
              <a:t>hayatında</a:t>
            </a:r>
            <a:r>
              <a:rPr lang="hu-HU" dirty="0"/>
              <a:t> </a:t>
            </a:r>
            <a:r>
              <a:rPr lang="hu-HU" dirty="0" err="1"/>
              <a:t>yayımlanmış</a:t>
            </a:r>
            <a:r>
              <a:rPr lang="hu-HU" dirty="0"/>
              <a:t> tek </a:t>
            </a:r>
            <a:r>
              <a:rPr lang="hu-HU" dirty="0" err="1"/>
              <a:t>eseri</a:t>
            </a:r>
            <a:r>
              <a:rPr lang="hu-HU" dirty="0"/>
              <a:t> </a:t>
            </a:r>
            <a:r>
              <a:rPr lang="hu-HU" dirty="0" err="1"/>
              <a:t>Almanca’dan</a:t>
            </a:r>
            <a:r>
              <a:rPr lang="hu-HU" dirty="0"/>
              <a:t>, Michael </a:t>
            </a:r>
            <a:r>
              <a:rPr lang="hu-HU" dirty="0" err="1"/>
              <a:t>Book’tan</a:t>
            </a:r>
            <a:r>
              <a:rPr lang="hu-HU" dirty="0"/>
              <a:t> </a:t>
            </a:r>
            <a:r>
              <a:rPr lang="hu-HU" dirty="0" err="1"/>
              <a:t>çeviri</a:t>
            </a:r>
            <a:r>
              <a:rPr lang="hu-HU" dirty="0"/>
              <a:t>: </a:t>
            </a:r>
            <a:r>
              <a:rPr lang="hu-HU" dirty="0" err="1"/>
              <a:t>Hasta</a:t>
            </a:r>
            <a:r>
              <a:rPr lang="hu-HU" dirty="0"/>
              <a:t> </a:t>
            </a:r>
            <a:r>
              <a:rPr lang="hu-HU" dirty="0" err="1"/>
              <a:t>Ruhlara</a:t>
            </a:r>
            <a:r>
              <a:rPr lang="hu-HU" dirty="0"/>
              <a:t> </a:t>
            </a:r>
            <a:r>
              <a:rPr lang="hu-HU" dirty="0" err="1"/>
              <a:t>Yarayacak</a:t>
            </a:r>
            <a:r>
              <a:rPr lang="hu-HU" dirty="0"/>
              <a:t> </a:t>
            </a:r>
            <a:r>
              <a:rPr lang="hu-HU" dirty="0" err="1"/>
              <a:t>Şifalı</a:t>
            </a:r>
            <a:r>
              <a:rPr lang="hu-HU" dirty="0"/>
              <a:t> </a:t>
            </a:r>
            <a:r>
              <a:rPr lang="hu-HU" dirty="0" err="1"/>
              <a:t>Bahçecik</a:t>
            </a:r>
            <a:r>
              <a:rPr lang="hu-HU" dirty="0"/>
              <a:t> / Beteg </a:t>
            </a:r>
            <a:r>
              <a:rPr lang="hu-HU" dirty="0" err="1"/>
              <a:t>lelkeknekval</a:t>
            </a:r>
            <a:r>
              <a:rPr lang="tr-TR" dirty="0" err="1"/>
              <a:t>ó</a:t>
            </a:r>
            <a:r>
              <a:rPr lang="tr-TR" dirty="0"/>
              <a:t> </a:t>
            </a:r>
            <a:r>
              <a:rPr lang="tr-TR" dirty="0" err="1"/>
              <a:t>füves</a:t>
            </a:r>
            <a:r>
              <a:rPr lang="tr-TR" dirty="0"/>
              <a:t> </a:t>
            </a:r>
            <a:r>
              <a:rPr lang="tr-TR" dirty="0" err="1"/>
              <a:t>kertecske</a:t>
            </a:r>
            <a:r>
              <a:rPr lang="tr-TR" dirty="0"/>
              <a:t>, babasının desteğiyle de basılıyor. </a:t>
            </a:r>
          </a:p>
          <a:p>
            <a:r>
              <a:rPr lang="tr-TR" dirty="0"/>
              <a:t>Baba </a:t>
            </a:r>
            <a:r>
              <a:rPr lang="tr-TR" dirty="0" err="1"/>
              <a:t>Balassi</a:t>
            </a:r>
            <a:r>
              <a:rPr lang="tr-TR" dirty="0"/>
              <a:t> 1575’de oğlunu bir süvari birliğiyle </a:t>
            </a:r>
            <a:r>
              <a:rPr lang="tr-TR" dirty="0" err="1"/>
              <a:t>Gaspar</a:t>
            </a:r>
            <a:r>
              <a:rPr lang="tr-TR" dirty="0"/>
              <a:t> </a:t>
            </a:r>
            <a:r>
              <a:rPr lang="tr-TR" dirty="0" err="1"/>
              <a:t>Bekes’e</a:t>
            </a:r>
            <a:r>
              <a:rPr lang="tr-TR" dirty="0"/>
              <a:t> gönderiyor Erdel Prensi </a:t>
            </a:r>
            <a:r>
              <a:rPr lang="tr-TR" dirty="0" err="1"/>
              <a:t>Istvan</a:t>
            </a:r>
            <a:r>
              <a:rPr lang="tr-TR" dirty="0"/>
              <a:t> </a:t>
            </a:r>
            <a:r>
              <a:rPr lang="tr-TR" dirty="0" err="1"/>
              <a:t>Bathory’i</a:t>
            </a:r>
            <a:r>
              <a:rPr lang="tr-TR" dirty="0"/>
              <a:t> devirmesi için. Yolda baskın ve esaret dönemi</a:t>
            </a:r>
          </a:p>
          <a:p>
            <a:r>
              <a:rPr lang="tr-TR" dirty="0"/>
              <a:t>Ancak kısa sürede uzaktan akrabası olan  prensin sarayına giriyor, İtalyan kültürüne de aşina, dans türkü biliyor ve Prens Kral olunca, Leh kralı, onu da beraberinde götürüyor. </a:t>
            </a:r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2018999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20CFA49-07FB-924F-BD0E-8341F846E3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87022"/>
            <a:ext cx="10515600" cy="5589941"/>
          </a:xfrm>
        </p:spPr>
        <p:txBody>
          <a:bodyPr/>
          <a:lstStyle/>
          <a:p>
            <a:r>
              <a:rPr lang="hu-HU" dirty="0" err="1"/>
              <a:t>Bathory’nin</a:t>
            </a:r>
            <a:r>
              <a:rPr lang="hu-HU" dirty="0"/>
              <a:t> </a:t>
            </a:r>
            <a:r>
              <a:rPr lang="hu-HU" dirty="0" err="1"/>
              <a:t>yanında</a:t>
            </a:r>
            <a:r>
              <a:rPr lang="hu-HU" dirty="0"/>
              <a:t> </a:t>
            </a:r>
            <a:r>
              <a:rPr lang="hu-HU" dirty="0" err="1"/>
              <a:t>yer</a:t>
            </a:r>
            <a:r>
              <a:rPr lang="hu-HU" dirty="0"/>
              <a:t> </a:t>
            </a:r>
            <a:r>
              <a:rPr lang="hu-HU" dirty="0" err="1"/>
              <a:t>alması</a:t>
            </a:r>
            <a:r>
              <a:rPr lang="hu-HU" dirty="0"/>
              <a:t>, </a:t>
            </a:r>
            <a:r>
              <a:rPr lang="hu-HU" dirty="0" err="1"/>
              <a:t>Viyana</a:t>
            </a:r>
            <a:r>
              <a:rPr lang="hu-HU" dirty="0"/>
              <a:t> </a:t>
            </a:r>
            <a:r>
              <a:rPr lang="hu-HU" dirty="0" err="1"/>
              <a:t>sarayında</a:t>
            </a:r>
            <a:r>
              <a:rPr lang="hu-HU" dirty="0"/>
              <a:t> </a:t>
            </a:r>
            <a:r>
              <a:rPr lang="hu-HU" dirty="0" err="1"/>
              <a:t>babasından</a:t>
            </a:r>
            <a:r>
              <a:rPr lang="hu-HU" dirty="0"/>
              <a:t> </a:t>
            </a:r>
            <a:r>
              <a:rPr lang="hu-HU" dirty="0" err="1"/>
              <a:t>şüphelenilmesine</a:t>
            </a:r>
            <a:r>
              <a:rPr lang="hu-HU" dirty="0"/>
              <a:t> </a:t>
            </a:r>
            <a:r>
              <a:rPr lang="hu-HU" dirty="0" err="1"/>
              <a:t>yol</a:t>
            </a:r>
            <a:r>
              <a:rPr lang="hu-HU" dirty="0"/>
              <a:t> </a:t>
            </a:r>
            <a:r>
              <a:rPr lang="hu-HU" dirty="0" err="1"/>
              <a:t>açıyor</a:t>
            </a:r>
            <a:r>
              <a:rPr lang="hu-HU" dirty="0"/>
              <a:t>. </a:t>
            </a:r>
          </a:p>
          <a:p>
            <a:r>
              <a:rPr lang="hu-HU" dirty="0"/>
              <a:t>1577’de </a:t>
            </a:r>
            <a:r>
              <a:rPr lang="hu-HU" dirty="0" err="1"/>
              <a:t>bunun</a:t>
            </a:r>
            <a:r>
              <a:rPr lang="hu-HU" dirty="0"/>
              <a:t> </a:t>
            </a:r>
            <a:r>
              <a:rPr lang="hu-HU" dirty="0" err="1"/>
              <a:t>üzerine</a:t>
            </a:r>
            <a:r>
              <a:rPr lang="hu-HU" dirty="0"/>
              <a:t> </a:t>
            </a:r>
            <a:r>
              <a:rPr lang="hu-HU" dirty="0" err="1"/>
              <a:t>geri</a:t>
            </a:r>
            <a:r>
              <a:rPr lang="hu-HU" dirty="0"/>
              <a:t> </a:t>
            </a:r>
            <a:r>
              <a:rPr lang="hu-HU" dirty="0" err="1"/>
              <a:t>dönmeye</a:t>
            </a:r>
            <a:r>
              <a:rPr lang="hu-HU" dirty="0"/>
              <a:t> </a:t>
            </a:r>
            <a:r>
              <a:rPr lang="hu-HU" dirty="0" err="1"/>
              <a:t>kalkıyor</a:t>
            </a:r>
            <a:r>
              <a:rPr lang="hu-HU" dirty="0"/>
              <a:t> ama o </a:t>
            </a:r>
            <a:r>
              <a:rPr lang="hu-HU" dirty="0" err="1"/>
              <a:t>eve</a:t>
            </a:r>
            <a:r>
              <a:rPr lang="hu-HU" dirty="0"/>
              <a:t> </a:t>
            </a:r>
            <a:r>
              <a:rPr lang="hu-HU" dirty="0" err="1"/>
              <a:t>dönemeden</a:t>
            </a:r>
            <a:r>
              <a:rPr lang="hu-HU" dirty="0"/>
              <a:t> </a:t>
            </a:r>
            <a:r>
              <a:rPr lang="hu-HU" dirty="0" err="1"/>
              <a:t>babası</a:t>
            </a:r>
            <a:r>
              <a:rPr lang="hu-HU" dirty="0"/>
              <a:t> </a:t>
            </a:r>
            <a:r>
              <a:rPr lang="hu-HU" dirty="0" err="1"/>
              <a:t>vefat</a:t>
            </a:r>
            <a:r>
              <a:rPr lang="hu-HU" dirty="0"/>
              <a:t> </a:t>
            </a:r>
            <a:r>
              <a:rPr lang="hu-HU" dirty="0" err="1"/>
              <a:t>ediyor</a:t>
            </a:r>
            <a:r>
              <a:rPr lang="hu-HU" dirty="0"/>
              <a:t>. </a:t>
            </a:r>
          </a:p>
          <a:p>
            <a:r>
              <a:rPr lang="hu-HU" dirty="0"/>
              <a:t>Dört </a:t>
            </a:r>
            <a:r>
              <a:rPr lang="hu-HU" dirty="0" err="1"/>
              <a:t>kardeş</a:t>
            </a:r>
            <a:r>
              <a:rPr lang="hu-HU" dirty="0"/>
              <a:t> </a:t>
            </a:r>
            <a:r>
              <a:rPr lang="hu-HU" dirty="0" err="1"/>
              <a:t>öksüz</a:t>
            </a:r>
            <a:r>
              <a:rPr lang="hu-HU" dirty="0"/>
              <a:t>, </a:t>
            </a:r>
            <a:r>
              <a:rPr lang="hu-HU" dirty="0" err="1"/>
              <a:t>ekonomik</a:t>
            </a:r>
            <a:r>
              <a:rPr lang="hu-HU" dirty="0"/>
              <a:t> </a:t>
            </a:r>
            <a:r>
              <a:rPr lang="hu-HU" dirty="0" err="1"/>
              <a:t>olarak</a:t>
            </a:r>
            <a:r>
              <a:rPr lang="hu-HU" dirty="0"/>
              <a:t> </a:t>
            </a:r>
            <a:r>
              <a:rPr lang="hu-HU" dirty="0" err="1"/>
              <a:t>sıkıntılı</a:t>
            </a:r>
            <a:r>
              <a:rPr lang="hu-HU" dirty="0"/>
              <a:t> </a:t>
            </a:r>
            <a:r>
              <a:rPr lang="hu-HU" dirty="0" err="1"/>
              <a:t>dönemler</a:t>
            </a:r>
            <a:endParaRPr lang="hu-HU" dirty="0"/>
          </a:p>
          <a:p>
            <a:r>
              <a:rPr lang="hu-HU" dirty="0" err="1"/>
              <a:t>Ailenin</a:t>
            </a:r>
            <a:r>
              <a:rPr lang="hu-HU" dirty="0"/>
              <a:t> </a:t>
            </a:r>
            <a:r>
              <a:rPr lang="hu-HU" dirty="0" err="1"/>
              <a:t>iki</a:t>
            </a:r>
            <a:r>
              <a:rPr lang="hu-HU" dirty="0"/>
              <a:t> </a:t>
            </a:r>
            <a:r>
              <a:rPr lang="hu-HU" dirty="0" err="1"/>
              <a:t>değerli</a:t>
            </a:r>
            <a:r>
              <a:rPr lang="hu-HU" dirty="0"/>
              <a:t> </a:t>
            </a:r>
            <a:r>
              <a:rPr lang="hu-HU" dirty="0" err="1"/>
              <a:t>kalesi</a:t>
            </a:r>
            <a:r>
              <a:rPr lang="hu-HU" dirty="0"/>
              <a:t> </a:t>
            </a:r>
            <a:r>
              <a:rPr lang="hu-HU" dirty="0" err="1"/>
              <a:t>Kékkö</a:t>
            </a:r>
            <a:r>
              <a:rPr lang="hu-HU" dirty="0"/>
              <a:t> </a:t>
            </a:r>
            <a:r>
              <a:rPr lang="hu-HU" dirty="0" err="1"/>
              <a:t>ve</a:t>
            </a:r>
            <a:r>
              <a:rPr lang="hu-HU" dirty="0"/>
              <a:t> </a:t>
            </a:r>
            <a:r>
              <a:rPr lang="hu-HU" dirty="0" err="1"/>
              <a:t>Divény</a:t>
            </a:r>
            <a:r>
              <a:rPr lang="hu-HU" dirty="0"/>
              <a:t> </a:t>
            </a:r>
            <a:r>
              <a:rPr lang="hu-HU" dirty="0" err="1"/>
              <a:t>Osmanlının</a:t>
            </a:r>
            <a:r>
              <a:rPr lang="hu-HU" dirty="0"/>
              <a:t> </a:t>
            </a:r>
            <a:r>
              <a:rPr lang="hu-HU" dirty="0" err="1"/>
              <a:t>eline</a:t>
            </a:r>
            <a:r>
              <a:rPr lang="hu-HU" dirty="0"/>
              <a:t> </a:t>
            </a:r>
            <a:r>
              <a:rPr lang="hu-HU" dirty="0" err="1"/>
              <a:t>geçmiş</a:t>
            </a:r>
            <a:endParaRPr lang="hu-HU" dirty="0"/>
          </a:p>
          <a:p>
            <a:r>
              <a:rPr lang="hu-HU" dirty="0" err="1"/>
              <a:t>Babadan</a:t>
            </a:r>
            <a:r>
              <a:rPr lang="hu-HU" dirty="0"/>
              <a:t> </a:t>
            </a:r>
            <a:r>
              <a:rPr lang="hu-HU" dirty="0" err="1"/>
              <a:t>kalanlar</a:t>
            </a:r>
            <a:r>
              <a:rPr lang="hu-HU" dirty="0"/>
              <a:t> </a:t>
            </a:r>
            <a:r>
              <a:rPr lang="hu-HU" dirty="0" err="1"/>
              <a:t>için</a:t>
            </a:r>
            <a:r>
              <a:rPr lang="hu-HU" dirty="0"/>
              <a:t> </a:t>
            </a:r>
            <a:r>
              <a:rPr lang="hu-HU" dirty="0" err="1"/>
              <a:t>mahkemeler</a:t>
            </a:r>
            <a:r>
              <a:rPr lang="hu-HU" dirty="0"/>
              <a:t> </a:t>
            </a:r>
            <a:r>
              <a:rPr lang="hu-HU" dirty="0" err="1"/>
              <a:t>sürmekte</a:t>
            </a:r>
            <a:endParaRPr lang="hu-HU" dirty="0"/>
          </a:p>
          <a:p>
            <a:r>
              <a:rPr lang="hu-HU" dirty="0" err="1"/>
              <a:t>Andras</a:t>
            </a:r>
            <a:r>
              <a:rPr lang="hu-HU" dirty="0"/>
              <a:t> Balassi </a:t>
            </a:r>
            <a:r>
              <a:rPr lang="hu-HU" dirty="0" err="1"/>
              <a:t>gibi</a:t>
            </a:r>
            <a:r>
              <a:rPr lang="hu-HU" dirty="0"/>
              <a:t> </a:t>
            </a:r>
            <a:r>
              <a:rPr lang="hu-HU" dirty="0" err="1"/>
              <a:t>başka</a:t>
            </a:r>
            <a:r>
              <a:rPr lang="hu-HU" dirty="0"/>
              <a:t> </a:t>
            </a:r>
            <a:r>
              <a:rPr lang="hu-HU" dirty="0" err="1"/>
              <a:t>vasiler</a:t>
            </a:r>
            <a:r>
              <a:rPr lang="hu-HU" dirty="0"/>
              <a:t> var </a:t>
            </a:r>
            <a:r>
              <a:rPr lang="hu-HU" dirty="0" err="1"/>
              <a:t>ve</a:t>
            </a:r>
            <a:r>
              <a:rPr lang="hu-HU" dirty="0"/>
              <a:t> </a:t>
            </a:r>
            <a:r>
              <a:rPr lang="hu-HU" dirty="0" err="1"/>
              <a:t>onlar</a:t>
            </a:r>
            <a:r>
              <a:rPr lang="hu-HU" dirty="0"/>
              <a:t> </a:t>
            </a:r>
            <a:r>
              <a:rPr lang="hu-HU" dirty="0" err="1"/>
              <a:t>mülklerden</a:t>
            </a:r>
            <a:r>
              <a:rPr lang="hu-HU" dirty="0"/>
              <a:t> </a:t>
            </a:r>
            <a:r>
              <a:rPr lang="hu-HU" dirty="0" err="1"/>
              <a:t>kalanlara</a:t>
            </a:r>
            <a:r>
              <a:rPr lang="hu-HU" dirty="0"/>
              <a:t> da el </a:t>
            </a:r>
            <a:r>
              <a:rPr lang="hu-HU" dirty="0" err="1"/>
              <a:t>koyma</a:t>
            </a:r>
            <a:r>
              <a:rPr lang="hu-HU" dirty="0"/>
              <a:t> </a:t>
            </a:r>
            <a:r>
              <a:rPr lang="hu-HU" dirty="0" err="1"/>
              <a:t>peşinde</a:t>
            </a:r>
            <a:endParaRPr lang="hu-HU" dirty="0"/>
          </a:p>
          <a:p>
            <a:r>
              <a:rPr lang="hu-HU" dirty="0"/>
              <a:t>Ya </a:t>
            </a:r>
            <a:r>
              <a:rPr lang="hu-HU" dirty="0" err="1"/>
              <a:t>iyi</a:t>
            </a:r>
            <a:r>
              <a:rPr lang="hu-HU" dirty="0"/>
              <a:t> </a:t>
            </a:r>
            <a:r>
              <a:rPr lang="hu-HU" dirty="0" err="1"/>
              <a:t>bir</a:t>
            </a:r>
            <a:r>
              <a:rPr lang="hu-HU" dirty="0"/>
              <a:t> </a:t>
            </a:r>
            <a:r>
              <a:rPr lang="hu-HU" dirty="0" err="1"/>
              <a:t>evlilik</a:t>
            </a:r>
            <a:r>
              <a:rPr lang="hu-HU" dirty="0"/>
              <a:t> </a:t>
            </a:r>
            <a:r>
              <a:rPr lang="hu-HU" dirty="0" err="1"/>
              <a:t>yapacak</a:t>
            </a:r>
            <a:r>
              <a:rPr lang="hu-HU" dirty="0"/>
              <a:t>, ya </a:t>
            </a:r>
            <a:r>
              <a:rPr lang="hu-HU" dirty="0" err="1"/>
              <a:t>Bathory’nin</a:t>
            </a:r>
            <a:r>
              <a:rPr lang="hu-HU" dirty="0"/>
              <a:t> </a:t>
            </a:r>
            <a:r>
              <a:rPr lang="hu-HU" dirty="0" err="1"/>
              <a:t>sarayına</a:t>
            </a:r>
            <a:r>
              <a:rPr lang="hu-HU" dirty="0"/>
              <a:t> </a:t>
            </a:r>
            <a:r>
              <a:rPr lang="hu-HU" dirty="0" err="1"/>
              <a:t>dönecek</a:t>
            </a:r>
            <a:r>
              <a:rPr lang="hu-HU" dirty="0"/>
              <a:t> ama </a:t>
            </a:r>
            <a:r>
              <a:rPr lang="hu-HU" dirty="0" err="1"/>
              <a:t>saray</a:t>
            </a:r>
            <a:r>
              <a:rPr lang="hu-HU" dirty="0"/>
              <a:t> </a:t>
            </a:r>
            <a:r>
              <a:rPr lang="hu-HU" dirty="0" err="1"/>
              <a:t>izin</a:t>
            </a:r>
            <a:r>
              <a:rPr lang="hu-HU" dirty="0"/>
              <a:t> </a:t>
            </a:r>
            <a:r>
              <a:rPr lang="hu-HU" dirty="0" err="1"/>
              <a:t>vermiyor</a:t>
            </a:r>
            <a:endParaRPr lang="hu-HU" dirty="0"/>
          </a:p>
          <a:p>
            <a:r>
              <a:rPr lang="hu-HU" dirty="0"/>
              <a:t>1579 Eger /</a:t>
            </a:r>
            <a:r>
              <a:rPr lang="hu-HU" dirty="0" err="1"/>
              <a:t>Eğri’de</a:t>
            </a:r>
            <a:r>
              <a:rPr lang="hu-HU" dirty="0"/>
              <a:t> </a:t>
            </a:r>
            <a:r>
              <a:rPr lang="hu-HU" dirty="0" err="1"/>
              <a:t>teğmen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4903280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31D3C18-E961-7C48-AAE5-EEC2E17747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Anna Losonczy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26B4897-5074-8D4B-8F62-5508455784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u-HU" dirty="0" err="1"/>
              <a:t>Hayat</a:t>
            </a:r>
            <a:r>
              <a:rPr lang="hu-HU" dirty="0"/>
              <a:t> </a:t>
            </a:r>
            <a:r>
              <a:rPr lang="hu-HU" dirty="0" err="1"/>
              <a:t>boyu</a:t>
            </a:r>
            <a:r>
              <a:rPr lang="hu-HU" dirty="0"/>
              <a:t> </a:t>
            </a:r>
            <a:r>
              <a:rPr lang="hu-HU" dirty="0" err="1"/>
              <a:t>sürecek</a:t>
            </a:r>
            <a:r>
              <a:rPr lang="hu-HU" dirty="0"/>
              <a:t> </a:t>
            </a:r>
            <a:r>
              <a:rPr lang="hu-HU" dirty="0" err="1"/>
              <a:t>bir</a:t>
            </a:r>
            <a:r>
              <a:rPr lang="hu-HU" dirty="0"/>
              <a:t> </a:t>
            </a:r>
            <a:r>
              <a:rPr lang="hu-HU" dirty="0" err="1"/>
              <a:t>yasak</a:t>
            </a:r>
            <a:r>
              <a:rPr lang="hu-HU" dirty="0"/>
              <a:t> </a:t>
            </a:r>
            <a:r>
              <a:rPr lang="hu-HU" dirty="0" err="1"/>
              <a:t>aşk</a:t>
            </a:r>
            <a:r>
              <a:rPr lang="hu-HU" dirty="0"/>
              <a:t>.</a:t>
            </a:r>
          </a:p>
          <a:p>
            <a:r>
              <a:rPr lang="hu-HU" dirty="0" err="1"/>
              <a:t>Şiirini</a:t>
            </a:r>
            <a:r>
              <a:rPr lang="hu-HU" dirty="0"/>
              <a:t> </a:t>
            </a:r>
            <a:r>
              <a:rPr lang="hu-HU" dirty="0" err="1"/>
              <a:t>çok</a:t>
            </a:r>
            <a:r>
              <a:rPr lang="hu-HU" dirty="0"/>
              <a:t> </a:t>
            </a:r>
            <a:r>
              <a:rPr lang="hu-HU" dirty="0" err="1"/>
              <a:t>olgunlaştırmıştır</a:t>
            </a:r>
            <a:endParaRPr lang="hu-HU" dirty="0"/>
          </a:p>
          <a:p>
            <a:r>
              <a:rPr lang="hu-HU" dirty="0" err="1"/>
              <a:t>Yaşlı</a:t>
            </a:r>
            <a:r>
              <a:rPr lang="hu-HU" dirty="0"/>
              <a:t> Kral </a:t>
            </a:r>
            <a:r>
              <a:rPr lang="hu-HU" dirty="0" err="1"/>
              <a:t>Kristof</a:t>
            </a:r>
            <a:r>
              <a:rPr lang="hu-HU" dirty="0"/>
              <a:t> </a:t>
            </a:r>
            <a:r>
              <a:rPr lang="hu-HU" dirty="0" err="1"/>
              <a:t>Ungard’ın</a:t>
            </a:r>
            <a:r>
              <a:rPr lang="hu-HU" dirty="0"/>
              <a:t> </a:t>
            </a:r>
            <a:r>
              <a:rPr lang="hu-HU" dirty="0" err="1"/>
              <a:t>genç</a:t>
            </a:r>
            <a:r>
              <a:rPr lang="hu-HU" dirty="0"/>
              <a:t> </a:t>
            </a:r>
            <a:r>
              <a:rPr lang="hu-HU" dirty="0" err="1"/>
              <a:t>eşi</a:t>
            </a:r>
            <a:endParaRPr lang="hu-HU" dirty="0"/>
          </a:p>
          <a:p>
            <a:r>
              <a:rPr lang="hu-HU" dirty="0" err="1"/>
              <a:t>Birlikte</a:t>
            </a:r>
            <a:r>
              <a:rPr lang="hu-HU" dirty="0"/>
              <a:t> </a:t>
            </a:r>
            <a:r>
              <a:rPr lang="hu-HU" dirty="0" err="1"/>
              <a:t>mutlulular</a:t>
            </a:r>
            <a:r>
              <a:rPr lang="hu-HU" dirty="0"/>
              <a:t> </a:t>
            </a:r>
            <a:r>
              <a:rPr lang="hu-HU" dirty="0" err="1"/>
              <a:t>ayrıyken</a:t>
            </a:r>
            <a:r>
              <a:rPr lang="hu-HU" dirty="0"/>
              <a:t> </a:t>
            </a:r>
            <a:r>
              <a:rPr lang="hu-HU" dirty="0" err="1"/>
              <a:t>hep</a:t>
            </a:r>
            <a:r>
              <a:rPr lang="hu-HU" dirty="0"/>
              <a:t> </a:t>
            </a:r>
            <a:r>
              <a:rPr lang="hu-HU" dirty="0" err="1"/>
              <a:t>acı</a:t>
            </a:r>
            <a:r>
              <a:rPr lang="hu-HU" dirty="0"/>
              <a:t> </a:t>
            </a:r>
            <a:r>
              <a:rPr lang="hu-HU" dirty="0" err="1"/>
              <a:t>keder</a:t>
            </a:r>
            <a:r>
              <a:rPr lang="hu-HU" dirty="0"/>
              <a:t> </a:t>
            </a:r>
            <a:r>
              <a:rPr lang="hu-HU" dirty="0" err="1"/>
              <a:t>zor</a:t>
            </a:r>
            <a:r>
              <a:rPr lang="hu-HU" dirty="0"/>
              <a:t> </a:t>
            </a:r>
            <a:r>
              <a:rPr lang="hu-HU" dirty="0" err="1"/>
              <a:t>duygular</a:t>
            </a:r>
            <a:endParaRPr lang="hu-HU" dirty="0"/>
          </a:p>
          <a:p>
            <a:r>
              <a:rPr lang="hu-HU" dirty="0" err="1"/>
              <a:t>Bir</a:t>
            </a:r>
            <a:r>
              <a:rPr lang="hu-HU" dirty="0"/>
              <a:t> </a:t>
            </a:r>
            <a:r>
              <a:rPr lang="hu-HU" dirty="0" err="1"/>
              <a:t>yandan</a:t>
            </a:r>
            <a:r>
              <a:rPr lang="hu-HU" dirty="0"/>
              <a:t> da </a:t>
            </a:r>
            <a:r>
              <a:rPr lang="hu-HU" dirty="0" err="1"/>
              <a:t>askerlik</a:t>
            </a:r>
            <a:r>
              <a:rPr lang="hu-HU" dirty="0"/>
              <a:t>, </a:t>
            </a:r>
            <a:r>
              <a:rPr lang="hu-HU" dirty="0" err="1"/>
              <a:t>savaşlar</a:t>
            </a:r>
            <a:r>
              <a:rPr lang="hu-HU" dirty="0"/>
              <a:t>, </a:t>
            </a:r>
            <a:r>
              <a:rPr lang="hu-HU" dirty="0" err="1"/>
              <a:t>seferler</a:t>
            </a:r>
            <a:endParaRPr lang="hu-HU" dirty="0"/>
          </a:p>
          <a:p>
            <a:r>
              <a:rPr lang="hu-HU" dirty="0" err="1"/>
              <a:t>Başka</a:t>
            </a:r>
            <a:r>
              <a:rPr lang="hu-HU" dirty="0"/>
              <a:t> </a:t>
            </a:r>
            <a:r>
              <a:rPr lang="hu-HU" dirty="0" err="1"/>
              <a:t>gündelik</a:t>
            </a:r>
            <a:r>
              <a:rPr lang="hu-HU" dirty="0"/>
              <a:t> </a:t>
            </a:r>
            <a:r>
              <a:rPr lang="hu-HU" dirty="0" err="1"/>
              <a:t>zaman</a:t>
            </a:r>
            <a:r>
              <a:rPr lang="hu-HU" dirty="0"/>
              <a:t> </a:t>
            </a:r>
            <a:r>
              <a:rPr lang="hu-HU" dirty="0" err="1"/>
              <a:t>öldürmeler</a:t>
            </a:r>
            <a:endParaRPr lang="hu-HU" dirty="0"/>
          </a:p>
          <a:p>
            <a:r>
              <a:rPr lang="hu-HU" dirty="0"/>
              <a:t>Anna </a:t>
            </a:r>
            <a:r>
              <a:rPr lang="hu-HU" dirty="0" err="1"/>
              <a:t>genç</a:t>
            </a:r>
            <a:r>
              <a:rPr lang="hu-HU" dirty="0"/>
              <a:t> </a:t>
            </a:r>
            <a:r>
              <a:rPr lang="hu-HU" dirty="0" err="1"/>
              <a:t>teğmenin</a:t>
            </a:r>
            <a:r>
              <a:rPr lang="hu-HU" dirty="0"/>
              <a:t> </a:t>
            </a:r>
            <a:r>
              <a:rPr lang="hu-HU" dirty="0" err="1"/>
              <a:t>şiirlerinden</a:t>
            </a:r>
            <a:r>
              <a:rPr lang="hu-HU" dirty="0"/>
              <a:t>, </a:t>
            </a:r>
            <a:r>
              <a:rPr lang="hu-HU" dirty="0" err="1"/>
              <a:t>aşkından</a:t>
            </a:r>
            <a:r>
              <a:rPr lang="hu-HU" dirty="0"/>
              <a:t> </a:t>
            </a:r>
            <a:r>
              <a:rPr lang="hu-HU" dirty="0" err="1"/>
              <a:t>mutlu</a:t>
            </a:r>
            <a:r>
              <a:rPr lang="hu-HU" dirty="0"/>
              <a:t> ama </a:t>
            </a:r>
            <a:r>
              <a:rPr lang="hu-HU" dirty="0" err="1"/>
              <a:t>temkinli</a:t>
            </a:r>
            <a:r>
              <a:rPr lang="hu-HU" dirty="0"/>
              <a:t> </a:t>
            </a:r>
            <a:r>
              <a:rPr lang="hu-HU" dirty="0" err="1"/>
              <a:t>ve</a:t>
            </a:r>
            <a:r>
              <a:rPr lang="hu-HU" dirty="0"/>
              <a:t> </a:t>
            </a:r>
            <a:r>
              <a:rPr lang="hu-HU" dirty="0" err="1"/>
              <a:t>evlenmek</a:t>
            </a:r>
            <a:r>
              <a:rPr lang="hu-HU" dirty="0"/>
              <a:t> </a:t>
            </a:r>
            <a:r>
              <a:rPr lang="hu-HU" dirty="0" err="1"/>
              <a:t>istemiyor</a:t>
            </a:r>
            <a:r>
              <a:rPr lang="hu-HU" dirty="0"/>
              <a:t> </a:t>
            </a:r>
            <a:r>
              <a:rPr lang="hu-HU" dirty="0" err="1"/>
              <a:t>ancak</a:t>
            </a:r>
            <a:r>
              <a:rPr lang="hu-HU" dirty="0"/>
              <a:t> </a:t>
            </a:r>
            <a:r>
              <a:rPr lang="hu-HU" dirty="0" err="1"/>
              <a:t>yaşlı</a:t>
            </a:r>
            <a:r>
              <a:rPr lang="hu-HU" dirty="0"/>
              <a:t> </a:t>
            </a:r>
            <a:r>
              <a:rPr lang="hu-HU" dirty="0" err="1"/>
              <a:t>kocası</a:t>
            </a:r>
            <a:r>
              <a:rPr lang="hu-HU" dirty="0"/>
              <a:t> </a:t>
            </a:r>
            <a:r>
              <a:rPr lang="hu-HU" dirty="0" err="1"/>
              <a:t>ölünce</a:t>
            </a:r>
            <a:r>
              <a:rPr lang="hu-HU" dirty="0"/>
              <a:t> </a:t>
            </a:r>
            <a:r>
              <a:rPr lang="hu-HU" dirty="0" err="1"/>
              <a:t>bunu</a:t>
            </a:r>
            <a:r>
              <a:rPr lang="hu-HU" dirty="0"/>
              <a:t> </a:t>
            </a:r>
            <a:r>
              <a:rPr lang="hu-HU" dirty="0" err="1"/>
              <a:t>yapabileceğini</a:t>
            </a:r>
            <a:r>
              <a:rPr lang="hu-HU" dirty="0"/>
              <a:t> </a:t>
            </a:r>
            <a:r>
              <a:rPr lang="hu-HU" dirty="0" err="1"/>
              <a:t>vaat</a:t>
            </a:r>
            <a:r>
              <a:rPr lang="hu-HU" dirty="0"/>
              <a:t> </a:t>
            </a:r>
            <a:r>
              <a:rPr lang="hu-HU" dirty="0" err="1"/>
              <a:t>ediyor</a:t>
            </a:r>
            <a:r>
              <a:rPr lang="hu-HU" dirty="0"/>
              <a:t>. </a:t>
            </a:r>
          </a:p>
          <a:p>
            <a:r>
              <a:rPr lang="hu-HU" dirty="0" err="1"/>
              <a:t>Sonunda</a:t>
            </a:r>
            <a:r>
              <a:rPr lang="hu-HU" dirty="0"/>
              <a:t> </a:t>
            </a:r>
            <a:r>
              <a:rPr lang="hu-HU" dirty="0" err="1"/>
              <a:t>ondan</a:t>
            </a:r>
            <a:r>
              <a:rPr lang="hu-HU" dirty="0"/>
              <a:t> da </a:t>
            </a:r>
            <a:r>
              <a:rPr lang="hu-HU" dirty="0" err="1"/>
              <a:t>askerlikten</a:t>
            </a:r>
            <a:r>
              <a:rPr lang="hu-HU" dirty="0"/>
              <a:t> de </a:t>
            </a:r>
            <a:r>
              <a:rPr lang="hu-HU" dirty="0" err="1"/>
              <a:t>ayrılıyor</a:t>
            </a:r>
            <a:r>
              <a:rPr lang="hu-H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926042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802F261-D087-AA4E-9CAB-1521DB4A3F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30’lu </a:t>
            </a:r>
            <a:r>
              <a:rPr lang="hu-HU" dirty="0" err="1"/>
              <a:t>yaşları</a:t>
            </a:r>
            <a:endParaRPr lang="hu-HU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801941A-0B1E-014D-B85C-4CA6184DFF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hu-HU" dirty="0" err="1"/>
              <a:t>Bir</a:t>
            </a:r>
            <a:r>
              <a:rPr lang="hu-HU" dirty="0"/>
              <a:t> </a:t>
            </a:r>
            <a:r>
              <a:rPr lang="hu-HU" dirty="0" err="1"/>
              <a:t>plan</a:t>
            </a:r>
            <a:r>
              <a:rPr lang="hu-HU" dirty="0"/>
              <a:t> </a:t>
            </a:r>
            <a:r>
              <a:rPr lang="hu-HU" dirty="0" err="1"/>
              <a:t>yapıp</a:t>
            </a:r>
            <a:r>
              <a:rPr lang="hu-HU" dirty="0"/>
              <a:t> </a:t>
            </a:r>
            <a:r>
              <a:rPr lang="hu-HU" dirty="0" err="1"/>
              <a:t>dul</a:t>
            </a:r>
            <a:r>
              <a:rPr lang="hu-HU" dirty="0"/>
              <a:t> </a:t>
            </a:r>
            <a:r>
              <a:rPr lang="hu-HU" dirty="0" err="1"/>
              <a:t>kuzeniyle</a:t>
            </a:r>
            <a:r>
              <a:rPr lang="hu-HU" dirty="0"/>
              <a:t> </a:t>
            </a:r>
            <a:r>
              <a:rPr lang="hu-HU" dirty="0" err="1"/>
              <a:t>anlaşıp</a:t>
            </a:r>
            <a:r>
              <a:rPr lang="hu-HU" dirty="0"/>
              <a:t> </a:t>
            </a:r>
            <a:r>
              <a:rPr lang="hu-HU" dirty="0" err="1"/>
              <a:t>evleniyor</a:t>
            </a:r>
            <a:endParaRPr lang="hu-HU" dirty="0"/>
          </a:p>
          <a:p>
            <a:r>
              <a:rPr lang="hu-HU" dirty="0"/>
              <a:t>Krisztina </a:t>
            </a:r>
            <a:r>
              <a:rPr lang="hu-HU" dirty="0" err="1"/>
              <a:t>Dobo</a:t>
            </a:r>
            <a:endParaRPr lang="hu-HU" dirty="0"/>
          </a:p>
          <a:p>
            <a:r>
              <a:rPr lang="hu-HU" dirty="0" err="1"/>
              <a:t>Sarospatak</a:t>
            </a:r>
            <a:r>
              <a:rPr lang="hu-HU" dirty="0"/>
              <a:t> </a:t>
            </a:r>
            <a:r>
              <a:rPr lang="hu-HU" dirty="0" err="1"/>
              <a:t>kalesini</a:t>
            </a:r>
            <a:r>
              <a:rPr lang="hu-HU" dirty="0"/>
              <a:t> </a:t>
            </a:r>
            <a:r>
              <a:rPr lang="hu-HU" dirty="0" err="1"/>
              <a:t>elde</a:t>
            </a:r>
            <a:r>
              <a:rPr lang="hu-HU" dirty="0"/>
              <a:t> </a:t>
            </a:r>
            <a:r>
              <a:rPr lang="hu-HU" dirty="0" err="1"/>
              <a:t>edecek</a:t>
            </a:r>
            <a:endParaRPr lang="hu-HU" dirty="0"/>
          </a:p>
          <a:p>
            <a:r>
              <a:rPr lang="hu-HU" dirty="0" err="1"/>
              <a:t>Hem</a:t>
            </a:r>
            <a:r>
              <a:rPr lang="hu-HU" dirty="0"/>
              <a:t> </a:t>
            </a:r>
            <a:r>
              <a:rPr lang="hu-HU" dirty="0" err="1"/>
              <a:t>evlilik</a:t>
            </a:r>
            <a:r>
              <a:rPr lang="hu-HU" dirty="0"/>
              <a:t> </a:t>
            </a:r>
            <a:r>
              <a:rPr lang="hu-HU" dirty="0" err="1"/>
              <a:t>hem</a:t>
            </a:r>
            <a:r>
              <a:rPr lang="hu-HU" dirty="0"/>
              <a:t> </a:t>
            </a:r>
            <a:r>
              <a:rPr lang="hu-HU" dirty="0" err="1"/>
              <a:t>kale</a:t>
            </a:r>
            <a:r>
              <a:rPr lang="hu-HU" dirty="0"/>
              <a:t> </a:t>
            </a:r>
            <a:r>
              <a:rPr lang="hu-HU" dirty="0" err="1"/>
              <a:t>fethi</a:t>
            </a:r>
            <a:r>
              <a:rPr lang="hu-HU" dirty="0"/>
              <a:t> </a:t>
            </a:r>
            <a:r>
              <a:rPr lang="hu-HU" dirty="0" err="1"/>
              <a:t>bir</a:t>
            </a:r>
            <a:r>
              <a:rPr lang="hu-HU" dirty="0"/>
              <a:t> </a:t>
            </a:r>
            <a:r>
              <a:rPr lang="hu-HU" dirty="0" err="1"/>
              <a:t>skandala</a:t>
            </a:r>
            <a:r>
              <a:rPr lang="hu-HU" dirty="0"/>
              <a:t> </a:t>
            </a:r>
            <a:r>
              <a:rPr lang="hu-HU" dirty="0" err="1"/>
              <a:t>yol</a:t>
            </a:r>
            <a:r>
              <a:rPr lang="hu-HU" dirty="0"/>
              <a:t> </a:t>
            </a:r>
            <a:r>
              <a:rPr lang="hu-HU" dirty="0" err="1"/>
              <a:t>açıyor</a:t>
            </a:r>
            <a:endParaRPr lang="hu-HU" dirty="0"/>
          </a:p>
          <a:p>
            <a:r>
              <a:rPr lang="hu-HU" dirty="0" err="1"/>
              <a:t>Kardeş</a:t>
            </a:r>
            <a:r>
              <a:rPr lang="hu-HU" dirty="0"/>
              <a:t> </a:t>
            </a:r>
            <a:r>
              <a:rPr lang="hu-HU" dirty="0" err="1"/>
              <a:t>çocukları</a:t>
            </a:r>
            <a:r>
              <a:rPr lang="hu-HU" dirty="0"/>
              <a:t> </a:t>
            </a:r>
            <a:r>
              <a:rPr lang="hu-HU" dirty="0" err="1"/>
              <a:t>arasında</a:t>
            </a:r>
            <a:r>
              <a:rPr lang="hu-HU" dirty="0"/>
              <a:t> </a:t>
            </a:r>
            <a:r>
              <a:rPr lang="hu-HU" dirty="0" err="1"/>
              <a:t>evlilik</a:t>
            </a:r>
            <a:r>
              <a:rPr lang="hu-HU" dirty="0"/>
              <a:t> </a:t>
            </a:r>
            <a:r>
              <a:rPr lang="hu-HU" dirty="0" err="1"/>
              <a:t>yasak</a:t>
            </a:r>
            <a:endParaRPr lang="hu-HU" dirty="0"/>
          </a:p>
          <a:p>
            <a:r>
              <a:rPr lang="hu-HU" dirty="0" err="1"/>
              <a:t>Kalenin</a:t>
            </a:r>
            <a:r>
              <a:rPr lang="hu-HU" dirty="0"/>
              <a:t> </a:t>
            </a:r>
            <a:r>
              <a:rPr lang="hu-HU" dirty="0" err="1"/>
              <a:t>asıl</a:t>
            </a:r>
            <a:r>
              <a:rPr lang="hu-HU" dirty="0"/>
              <a:t> </a:t>
            </a:r>
            <a:r>
              <a:rPr lang="hu-HU" dirty="0" err="1"/>
              <a:t>mülkiyeti</a:t>
            </a:r>
            <a:r>
              <a:rPr lang="hu-HU" dirty="0"/>
              <a:t> </a:t>
            </a:r>
            <a:r>
              <a:rPr lang="hu-HU" dirty="0" err="1"/>
              <a:t>kralın</a:t>
            </a:r>
            <a:r>
              <a:rPr lang="hu-HU" dirty="0"/>
              <a:t> </a:t>
            </a:r>
            <a:r>
              <a:rPr lang="hu-HU" dirty="0" err="1"/>
              <a:t>ve</a:t>
            </a:r>
            <a:r>
              <a:rPr lang="hu-HU" dirty="0"/>
              <a:t> </a:t>
            </a:r>
            <a:r>
              <a:rPr lang="hu-HU" dirty="0" err="1"/>
              <a:t>işgal</a:t>
            </a:r>
            <a:r>
              <a:rPr lang="hu-HU" dirty="0"/>
              <a:t> </a:t>
            </a:r>
            <a:r>
              <a:rPr lang="hu-HU" dirty="0" err="1"/>
              <a:t>ihanet</a:t>
            </a:r>
            <a:r>
              <a:rPr lang="hu-HU" dirty="0"/>
              <a:t> </a:t>
            </a:r>
            <a:r>
              <a:rPr lang="hu-HU" dirty="0" err="1"/>
              <a:t>sayılıyor</a:t>
            </a:r>
            <a:r>
              <a:rPr lang="hu-HU" dirty="0"/>
              <a:t> </a:t>
            </a:r>
          </a:p>
          <a:p>
            <a:r>
              <a:rPr lang="hu-HU" dirty="0"/>
              <a:t>1585’te </a:t>
            </a:r>
            <a:r>
              <a:rPr lang="hu-HU" dirty="0" err="1"/>
              <a:t>artık</a:t>
            </a:r>
            <a:r>
              <a:rPr lang="hu-HU" dirty="0"/>
              <a:t> </a:t>
            </a:r>
            <a:r>
              <a:rPr lang="hu-HU" dirty="0" err="1"/>
              <a:t>uzun</a:t>
            </a:r>
            <a:r>
              <a:rPr lang="hu-HU" dirty="0"/>
              <a:t> </a:t>
            </a:r>
            <a:r>
              <a:rPr lang="hu-HU" dirty="0" err="1"/>
              <a:t>süren</a:t>
            </a:r>
            <a:r>
              <a:rPr lang="hu-HU" dirty="0"/>
              <a:t> </a:t>
            </a:r>
            <a:r>
              <a:rPr lang="hu-HU" dirty="0" err="1"/>
              <a:t>davalar</a:t>
            </a:r>
            <a:r>
              <a:rPr lang="hu-HU" dirty="0"/>
              <a:t> vb.</a:t>
            </a:r>
          </a:p>
          <a:p>
            <a:r>
              <a:rPr lang="hu-HU" dirty="0" err="1"/>
              <a:t>Evliliği</a:t>
            </a:r>
            <a:r>
              <a:rPr lang="hu-HU" dirty="0"/>
              <a:t>  </a:t>
            </a:r>
            <a:r>
              <a:rPr lang="hu-HU" dirty="0" err="1"/>
              <a:t>ve</a:t>
            </a:r>
            <a:r>
              <a:rPr lang="hu-HU" dirty="0"/>
              <a:t> </a:t>
            </a:r>
            <a:r>
              <a:rPr lang="hu-HU" dirty="0" err="1"/>
              <a:t>oğlu</a:t>
            </a:r>
            <a:r>
              <a:rPr lang="hu-HU" dirty="0"/>
              <a:t> </a:t>
            </a:r>
            <a:r>
              <a:rPr lang="hu-HU" dirty="0" err="1"/>
              <a:t>gayrımeşru</a:t>
            </a:r>
            <a:r>
              <a:rPr lang="hu-HU" dirty="0"/>
              <a:t> </a:t>
            </a:r>
            <a:r>
              <a:rPr lang="hu-HU" dirty="0" err="1"/>
              <a:t>sayılıyor</a:t>
            </a:r>
            <a:r>
              <a:rPr lang="hu-HU" dirty="0"/>
              <a:t>. </a:t>
            </a:r>
            <a:r>
              <a:rPr lang="hu-HU" dirty="0" err="1"/>
              <a:t>Karısı</a:t>
            </a:r>
            <a:r>
              <a:rPr lang="hu-HU" dirty="0"/>
              <a:t> da </a:t>
            </a:r>
            <a:r>
              <a:rPr lang="hu-HU" dirty="0" err="1"/>
              <a:t>terk</a:t>
            </a:r>
            <a:r>
              <a:rPr lang="hu-HU" dirty="0"/>
              <a:t> </a:t>
            </a:r>
            <a:r>
              <a:rPr lang="hu-HU" dirty="0" err="1"/>
              <a:t>ediyor</a:t>
            </a:r>
            <a:r>
              <a:rPr lang="hu-HU" dirty="0"/>
              <a:t>.</a:t>
            </a:r>
          </a:p>
          <a:p>
            <a:r>
              <a:rPr lang="hu-HU" dirty="0" err="1"/>
              <a:t>Bu</a:t>
            </a:r>
            <a:r>
              <a:rPr lang="hu-HU" dirty="0"/>
              <a:t> </a:t>
            </a:r>
            <a:r>
              <a:rPr lang="hu-HU" dirty="0" err="1"/>
              <a:t>arada</a:t>
            </a:r>
            <a:r>
              <a:rPr lang="hu-HU" dirty="0"/>
              <a:t> </a:t>
            </a:r>
            <a:r>
              <a:rPr lang="hu-HU" dirty="0" err="1"/>
              <a:t>Katolik</a:t>
            </a:r>
            <a:r>
              <a:rPr lang="hu-HU" dirty="0"/>
              <a:t> </a:t>
            </a:r>
            <a:r>
              <a:rPr lang="hu-HU" dirty="0" err="1"/>
              <a:t>dinine</a:t>
            </a:r>
            <a:r>
              <a:rPr lang="hu-HU" dirty="0"/>
              <a:t> </a:t>
            </a:r>
            <a:r>
              <a:rPr lang="hu-HU" dirty="0" err="1"/>
              <a:t>geçmiş</a:t>
            </a:r>
            <a:r>
              <a:rPr lang="hu-HU" dirty="0"/>
              <a:t>, Türk </a:t>
            </a:r>
            <a:r>
              <a:rPr lang="hu-HU" dirty="0" err="1"/>
              <a:t>dinine</a:t>
            </a:r>
            <a:r>
              <a:rPr lang="hu-HU" dirty="0"/>
              <a:t> </a:t>
            </a:r>
            <a:r>
              <a:rPr lang="hu-HU" dirty="0" err="1"/>
              <a:t>geçtiği</a:t>
            </a:r>
            <a:r>
              <a:rPr lang="hu-HU" dirty="0"/>
              <a:t> </a:t>
            </a:r>
            <a:r>
              <a:rPr lang="hu-HU" dirty="0" err="1"/>
              <a:t>söylentileri</a:t>
            </a:r>
            <a:r>
              <a:rPr lang="hu-HU" dirty="0"/>
              <a:t> </a:t>
            </a:r>
            <a:r>
              <a:rPr lang="hu-HU" dirty="0" err="1"/>
              <a:t>yayılmış</a:t>
            </a:r>
            <a:r>
              <a:rPr lang="hu-HU" dirty="0"/>
              <a:t>. </a:t>
            </a:r>
          </a:p>
          <a:p>
            <a:r>
              <a:rPr lang="hu-HU" dirty="0" err="1"/>
              <a:t>Hep</a:t>
            </a:r>
            <a:r>
              <a:rPr lang="hu-HU" dirty="0"/>
              <a:t> </a:t>
            </a:r>
            <a:r>
              <a:rPr lang="hu-HU" dirty="0" err="1"/>
              <a:t>Anna’yı</a:t>
            </a:r>
            <a:r>
              <a:rPr lang="hu-HU" dirty="0"/>
              <a:t> </a:t>
            </a:r>
            <a:r>
              <a:rPr lang="hu-HU" dirty="0" err="1"/>
              <a:t>özlüyor</a:t>
            </a:r>
            <a:r>
              <a:rPr lang="hu-HU" dirty="0"/>
              <a:t>. Tam </a:t>
            </a:r>
            <a:r>
              <a:rPr lang="hu-HU" dirty="0" err="1"/>
              <a:t>varını</a:t>
            </a:r>
            <a:r>
              <a:rPr lang="hu-HU" dirty="0"/>
              <a:t> </a:t>
            </a:r>
            <a:r>
              <a:rPr lang="hu-HU" dirty="0" err="1"/>
              <a:t>yoğunu</a:t>
            </a:r>
            <a:r>
              <a:rPr lang="hu-HU" dirty="0"/>
              <a:t> </a:t>
            </a:r>
            <a:r>
              <a:rPr lang="hu-HU" dirty="0" err="1"/>
              <a:t>satıp</a:t>
            </a:r>
            <a:r>
              <a:rPr lang="hu-HU" dirty="0"/>
              <a:t> </a:t>
            </a:r>
            <a:r>
              <a:rPr lang="hu-HU" dirty="0" err="1"/>
              <a:t>Erdel’e</a:t>
            </a:r>
            <a:r>
              <a:rPr lang="hu-HU" dirty="0"/>
              <a:t> </a:t>
            </a:r>
            <a:r>
              <a:rPr lang="hu-HU" dirty="0" err="1"/>
              <a:t>kaçacakken</a:t>
            </a:r>
            <a:r>
              <a:rPr lang="hu-HU" dirty="0"/>
              <a:t> </a:t>
            </a:r>
            <a:r>
              <a:rPr lang="hu-HU" dirty="0" err="1"/>
              <a:t>Viyana’dan</a:t>
            </a:r>
            <a:r>
              <a:rPr lang="hu-HU" dirty="0"/>
              <a:t> </a:t>
            </a:r>
            <a:r>
              <a:rPr lang="hu-HU" dirty="0" err="1"/>
              <a:t>affedildiği</a:t>
            </a:r>
            <a:r>
              <a:rPr lang="hu-HU" dirty="0"/>
              <a:t> </a:t>
            </a:r>
            <a:r>
              <a:rPr lang="hu-HU" dirty="0" err="1"/>
              <a:t>haberi</a:t>
            </a:r>
            <a:r>
              <a:rPr lang="hu-HU" dirty="0"/>
              <a:t> </a:t>
            </a:r>
            <a:r>
              <a:rPr lang="hu-HU" dirty="0" err="1"/>
              <a:t>geliyor</a:t>
            </a:r>
            <a:r>
              <a:rPr lang="hu-HU" dirty="0"/>
              <a:t>. </a:t>
            </a:r>
          </a:p>
          <a:p>
            <a:r>
              <a:rPr lang="hu-HU" dirty="0" err="1"/>
              <a:t>Çok</a:t>
            </a:r>
            <a:r>
              <a:rPr lang="hu-HU" dirty="0"/>
              <a:t> </a:t>
            </a:r>
            <a:r>
              <a:rPr lang="hu-HU" dirty="0" err="1"/>
              <a:t>fakirleşmiş</a:t>
            </a:r>
            <a:r>
              <a:rPr lang="hu-HU" dirty="0"/>
              <a:t>. </a:t>
            </a:r>
            <a:r>
              <a:rPr lang="tr-TR" b="1" dirty="0" err="1"/>
              <a:t>Érsekújvár</a:t>
            </a:r>
            <a:r>
              <a:rPr lang="tr-TR" dirty="0"/>
              <a:t>  </a:t>
            </a:r>
            <a:r>
              <a:rPr lang="hu-HU" dirty="0" err="1"/>
              <a:t>seferine</a:t>
            </a:r>
            <a:r>
              <a:rPr lang="hu-HU" dirty="0"/>
              <a:t> </a:t>
            </a:r>
            <a:r>
              <a:rPr lang="hu-HU" dirty="0" err="1"/>
              <a:t>teğmen</a:t>
            </a:r>
            <a:r>
              <a:rPr lang="hu-HU" dirty="0"/>
              <a:t> </a:t>
            </a:r>
            <a:r>
              <a:rPr lang="hu-HU" dirty="0" err="1"/>
              <a:t>atanmış</a:t>
            </a:r>
            <a:r>
              <a:rPr lang="hu-HU" dirty="0"/>
              <a:t> ama </a:t>
            </a:r>
            <a:r>
              <a:rPr lang="hu-HU" dirty="0" err="1"/>
              <a:t>Viyana</a:t>
            </a:r>
            <a:r>
              <a:rPr lang="hu-HU" dirty="0"/>
              <a:t> </a:t>
            </a:r>
            <a:r>
              <a:rPr lang="hu-HU" dirty="0" err="1"/>
              <a:t>Harp</a:t>
            </a:r>
            <a:r>
              <a:rPr lang="hu-HU" dirty="0"/>
              <a:t> </a:t>
            </a:r>
            <a:r>
              <a:rPr lang="hu-HU" dirty="0" err="1"/>
              <a:t>Şurasına</a:t>
            </a:r>
            <a:r>
              <a:rPr lang="hu-HU" dirty="0"/>
              <a:t> </a:t>
            </a:r>
            <a:r>
              <a:rPr lang="hu-HU" dirty="0" err="1"/>
              <a:t>katılamamış</a:t>
            </a:r>
            <a:r>
              <a:rPr lang="hu-HU" dirty="0"/>
              <a:t> </a:t>
            </a:r>
            <a:r>
              <a:rPr lang="hu-HU" dirty="0" err="1"/>
              <a:t>giysisi</a:t>
            </a:r>
            <a:r>
              <a:rPr lang="hu-HU" dirty="0"/>
              <a:t> </a:t>
            </a:r>
            <a:r>
              <a:rPr lang="hu-HU" dirty="0" err="1"/>
              <a:t>yok</a:t>
            </a:r>
            <a:r>
              <a:rPr lang="hu-HU" dirty="0"/>
              <a:t> </a:t>
            </a:r>
            <a:r>
              <a:rPr lang="hu-HU" dirty="0" err="1"/>
              <a:t>diye</a:t>
            </a:r>
            <a:r>
              <a:rPr lang="hu-HU" dirty="0"/>
              <a:t>.  </a:t>
            </a:r>
          </a:p>
          <a:p>
            <a:r>
              <a:rPr lang="hu-HU" dirty="0" err="1"/>
              <a:t>Bu</a:t>
            </a:r>
            <a:r>
              <a:rPr lang="hu-HU" dirty="0"/>
              <a:t> </a:t>
            </a:r>
            <a:r>
              <a:rPr lang="hu-HU" dirty="0" err="1"/>
              <a:t>arada</a:t>
            </a:r>
            <a:r>
              <a:rPr lang="hu-HU" dirty="0"/>
              <a:t> Kral </a:t>
            </a:r>
            <a:r>
              <a:rPr lang="hu-HU" dirty="0" err="1"/>
              <a:t>Naibi</a:t>
            </a:r>
            <a:r>
              <a:rPr lang="hu-HU" dirty="0"/>
              <a:t> </a:t>
            </a:r>
            <a:r>
              <a:rPr lang="hu-HU" dirty="0" err="1"/>
              <a:t>Kristof</a:t>
            </a:r>
            <a:r>
              <a:rPr lang="hu-HU" dirty="0"/>
              <a:t> </a:t>
            </a:r>
            <a:r>
              <a:rPr lang="hu-HU" dirty="0" err="1"/>
              <a:t>ölüyor</a:t>
            </a:r>
            <a:r>
              <a:rPr lang="hu-HU" dirty="0"/>
              <a:t>, Anna </a:t>
            </a:r>
            <a:r>
              <a:rPr lang="hu-HU" dirty="0" err="1"/>
              <a:t>artık</a:t>
            </a:r>
            <a:r>
              <a:rPr lang="hu-HU" dirty="0"/>
              <a:t> </a:t>
            </a:r>
            <a:r>
              <a:rPr lang="hu-HU" dirty="0" err="1"/>
              <a:t>özgür</a:t>
            </a:r>
            <a:r>
              <a:rPr lang="hu-HU" dirty="0"/>
              <a:t>. </a:t>
            </a:r>
            <a:r>
              <a:rPr lang="hu-HU" dirty="0" err="1"/>
              <a:t>Aşk</a:t>
            </a:r>
            <a:r>
              <a:rPr lang="hu-HU" dirty="0"/>
              <a:t> </a:t>
            </a:r>
            <a:r>
              <a:rPr lang="hu-HU" dirty="0" err="1"/>
              <a:t>alevleniyor</a:t>
            </a:r>
            <a:r>
              <a:rPr lang="hu-HU" dirty="0"/>
              <a:t>. </a:t>
            </a:r>
            <a:r>
              <a:rPr lang="hu-HU" dirty="0" err="1"/>
              <a:t>Ona</a:t>
            </a:r>
            <a:r>
              <a:rPr lang="hu-HU" dirty="0"/>
              <a:t> </a:t>
            </a:r>
            <a:r>
              <a:rPr lang="hu-HU" dirty="0" err="1"/>
              <a:t>yazdığı</a:t>
            </a:r>
            <a:r>
              <a:rPr lang="hu-HU" dirty="0"/>
              <a:t> </a:t>
            </a:r>
            <a:r>
              <a:rPr lang="hu-HU" dirty="0" err="1"/>
              <a:t>şiirleri</a:t>
            </a:r>
            <a:r>
              <a:rPr lang="hu-HU" dirty="0"/>
              <a:t> </a:t>
            </a:r>
            <a:r>
              <a:rPr lang="tr-TR" b="1" dirty="0" err="1"/>
              <a:t>Júlia’ya</a:t>
            </a:r>
            <a:r>
              <a:rPr lang="tr-TR" b="1" dirty="0"/>
              <a:t> hitaben </a:t>
            </a:r>
            <a:r>
              <a:rPr lang="hu-HU" dirty="0" err="1"/>
              <a:t>yazar</a:t>
            </a:r>
            <a:r>
              <a:rPr lang="hu-HU" dirty="0"/>
              <a:t>. („</a:t>
            </a:r>
            <a:r>
              <a:rPr lang="tr-TR" b="1" dirty="0"/>
              <a:t> </a:t>
            </a:r>
            <a:r>
              <a:rPr lang="tr-TR" b="1" dirty="0" err="1"/>
              <a:t>Júlia</a:t>
            </a:r>
            <a:r>
              <a:rPr lang="tr-TR" dirty="0"/>
              <a:t>-versek») </a:t>
            </a:r>
            <a:r>
              <a:rPr lang="hu-HU" dirty="0"/>
              <a:t> </a:t>
            </a:r>
            <a:r>
              <a:rPr lang="hu-HU" dirty="0" err="1"/>
              <a:t>Bu</a:t>
            </a:r>
            <a:r>
              <a:rPr lang="hu-HU" dirty="0"/>
              <a:t> </a:t>
            </a:r>
            <a:r>
              <a:rPr lang="hu-HU" dirty="0" err="1"/>
              <a:t>dönemin</a:t>
            </a:r>
            <a:r>
              <a:rPr lang="hu-HU" dirty="0"/>
              <a:t> de </a:t>
            </a:r>
            <a:r>
              <a:rPr lang="hu-HU" dirty="0" err="1"/>
              <a:t>bir</a:t>
            </a:r>
            <a:r>
              <a:rPr lang="hu-HU" dirty="0"/>
              <a:t> </a:t>
            </a:r>
            <a:r>
              <a:rPr lang="hu-HU" dirty="0" err="1"/>
              <a:t>geleneği</a:t>
            </a:r>
            <a:r>
              <a:rPr lang="hu-HU" dirty="0"/>
              <a:t> </a:t>
            </a:r>
            <a:r>
              <a:rPr lang="hu-HU" dirty="0" err="1"/>
              <a:t>bu</a:t>
            </a:r>
            <a:r>
              <a:rPr lang="hu-HU" dirty="0"/>
              <a:t> </a:t>
            </a:r>
            <a:r>
              <a:rPr lang="hu-HU" dirty="0" err="1"/>
              <a:t>sahte</a:t>
            </a:r>
            <a:r>
              <a:rPr lang="hu-HU" dirty="0"/>
              <a:t> isme </a:t>
            </a:r>
            <a:r>
              <a:rPr lang="hu-HU" dirty="0" err="1"/>
              <a:t>itaflar</a:t>
            </a:r>
            <a:r>
              <a:rPr lang="hu-HU" dirty="0"/>
              <a:t>). </a:t>
            </a:r>
          </a:p>
          <a:p>
            <a:r>
              <a:rPr lang="hu-HU" dirty="0"/>
              <a:t>Ama </a:t>
            </a:r>
            <a:r>
              <a:rPr lang="hu-HU" dirty="0" err="1"/>
              <a:t>kavuşamazlar</a:t>
            </a:r>
            <a:r>
              <a:rPr lang="hu-HU" dirty="0"/>
              <a:t>, </a:t>
            </a:r>
            <a:r>
              <a:rPr lang="hu-HU" dirty="0" err="1"/>
              <a:t>başkasıyla</a:t>
            </a:r>
            <a:r>
              <a:rPr lang="hu-HU" dirty="0"/>
              <a:t> </a:t>
            </a:r>
            <a:r>
              <a:rPr lang="hu-HU" dirty="0" err="1"/>
              <a:t>evlenir</a:t>
            </a:r>
            <a:r>
              <a:rPr lang="hu-HU" dirty="0"/>
              <a:t> Anna. </a:t>
            </a:r>
          </a:p>
        </p:txBody>
      </p:sp>
    </p:spTree>
    <p:extLst>
      <p:ext uri="{BB962C8B-B14F-4D97-AF65-F5344CB8AC3E}">
        <p14:creationId xmlns:p14="http://schemas.microsoft.com/office/powerpoint/2010/main" val="37257738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27A6F2A-7B57-EE41-916E-27A07320F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Şiirlerden</a:t>
            </a:r>
            <a:r>
              <a:rPr lang="hu-HU" dirty="0"/>
              <a:t> </a:t>
            </a:r>
            <a:r>
              <a:rPr lang="hu-HU" dirty="0" err="1"/>
              <a:t>Divan</a:t>
            </a:r>
            <a:endParaRPr lang="hu-HU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2AA47E1-1D8A-0A43-B7B4-00F7F82F15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err="1"/>
              <a:t>Bunun</a:t>
            </a:r>
            <a:r>
              <a:rPr lang="hu-HU" dirty="0"/>
              <a:t> </a:t>
            </a:r>
            <a:r>
              <a:rPr lang="hu-HU" dirty="0" err="1"/>
              <a:t>üzerine</a:t>
            </a:r>
            <a:r>
              <a:rPr lang="hu-HU" dirty="0"/>
              <a:t> </a:t>
            </a:r>
            <a:r>
              <a:rPr lang="hu-HU" dirty="0" err="1"/>
              <a:t>Lehistan’da</a:t>
            </a:r>
            <a:r>
              <a:rPr lang="hu-HU" dirty="0"/>
              <a:t> </a:t>
            </a:r>
            <a:r>
              <a:rPr lang="hu-HU" dirty="0" err="1"/>
              <a:t>şansını</a:t>
            </a:r>
            <a:r>
              <a:rPr lang="hu-HU" dirty="0"/>
              <a:t> </a:t>
            </a:r>
            <a:r>
              <a:rPr lang="hu-HU" dirty="0" err="1"/>
              <a:t>deneyecektir</a:t>
            </a:r>
            <a:endParaRPr lang="hu-HU" dirty="0"/>
          </a:p>
          <a:p>
            <a:r>
              <a:rPr lang="hu-HU" dirty="0" err="1"/>
              <a:t>Şiirinin</a:t>
            </a:r>
            <a:r>
              <a:rPr lang="hu-HU" dirty="0"/>
              <a:t> </a:t>
            </a:r>
            <a:r>
              <a:rPr lang="hu-HU" dirty="0" err="1"/>
              <a:t>değerini</a:t>
            </a:r>
            <a:r>
              <a:rPr lang="hu-HU" dirty="0"/>
              <a:t> </a:t>
            </a:r>
            <a:r>
              <a:rPr lang="hu-HU" dirty="0" err="1"/>
              <a:t>anlıyor</a:t>
            </a:r>
            <a:r>
              <a:rPr lang="hu-HU" dirty="0"/>
              <a:t>. </a:t>
            </a:r>
            <a:r>
              <a:rPr lang="hu-HU" dirty="0" err="1"/>
              <a:t>Elinden</a:t>
            </a:r>
            <a:r>
              <a:rPr lang="hu-HU" dirty="0"/>
              <a:t> </a:t>
            </a:r>
            <a:r>
              <a:rPr lang="hu-HU" dirty="0" err="1"/>
              <a:t>alamayacakları</a:t>
            </a:r>
            <a:r>
              <a:rPr lang="hu-HU" dirty="0"/>
              <a:t> tek </a:t>
            </a:r>
            <a:r>
              <a:rPr lang="hu-HU" dirty="0" err="1"/>
              <a:t>şey</a:t>
            </a:r>
            <a:r>
              <a:rPr lang="hu-HU" dirty="0"/>
              <a:t>, </a:t>
            </a:r>
            <a:r>
              <a:rPr lang="hu-HU" dirty="0" err="1"/>
              <a:t>yetenek</a:t>
            </a:r>
            <a:r>
              <a:rPr lang="hu-HU" dirty="0"/>
              <a:t>, </a:t>
            </a:r>
            <a:r>
              <a:rPr lang="hu-HU" dirty="0" err="1"/>
              <a:t>servet</a:t>
            </a:r>
            <a:r>
              <a:rPr lang="hu-HU" dirty="0"/>
              <a:t>...</a:t>
            </a:r>
          </a:p>
          <a:p>
            <a:r>
              <a:rPr lang="hu-HU" dirty="0"/>
              <a:t>Julia </a:t>
            </a:r>
            <a:r>
              <a:rPr lang="hu-HU" dirty="0" err="1"/>
              <a:t>şiirlerini</a:t>
            </a:r>
            <a:r>
              <a:rPr lang="hu-HU" dirty="0"/>
              <a:t> </a:t>
            </a:r>
            <a:r>
              <a:rPr lang="hu-HU" dirty="0" err="1"/>
              <a:t>derliyor</a:t>
            </a:r>
            <a:endParaRPr lang="hu-HU" dirty="0"/>
          </a:p>
          <a:p>
            <a:r>
              <a:rPr lang="hu-HU" dirty="0" err="1"/>
              <a:t>Bunu</a:t>
            </a:r>
            <a:r>
              <a:rPr lang="hu-HU" dirty="0"/>
              <a:t>  </a:t>
            </a:r>
            <a:r>
              <a:rPr lang="hu-HU" dirty="0" err="1"/>
              <a:t>Evlilik</a:t>
            </a:r>
            <a:r>
              <a:rPr lang="hu-HU" dirty="0"/>
              <a:t> </a:t>
            </a:r>
            <a:r>
              <a:rPr lang="hu-HU" dirty="0" err="1"/>
              <a:t>öncesinden</a:t>
            </a:r>
            <a:r>
              <a:rPr lang="hu-HU" dirty="0"/>
              <a:t> </a:t>
            </a:r>
            <a:r>
              <a:rPr lang="hu-HU" dirty="0" err="1"/>
              <a:t>Lehistan’a</a:t>
            </a:r>
            <a:r>
              <a:rPr lang="hu-HU" dirty="0"/>
              <a:t> kadar </a:t>
            </a:r>
            <a:r>
              <a:rPr lang="hu-HU" dirty="0" err="1"/>
              <a:t>olan</a:t>
            </a:r>
            <a:r>
              <a:rPr lang="hu-HU" dirty="0"/>
              <a:t> </a:t>
            </a:r>
            <a:r>
              <a:rPr lang="hu-HU" dirty="0" err="1"/>
              <a:t>dönem</a:t>
            </a:r>
            <a:r>
              <a:rPr lang="hu-HU" dirty="0"/>
              <a:t> </a:t>
            </a:r>
            <a:r>
              <a:rPr lang="hu-HU" dirty="0" err="1"/>
              <a:t>içine</a:t>
            </a:r>
            <a:r>
              <a:rPr lang="hu-HU" dirty="0"/>
              <a:t> </a:t>
            </a:r>
            <a:r>
              <a:rPr lang="hu-HU" dirty="0" err="1"/>
              <a:t>yerleştiriyor</a:t>
            </a:r>
            <a:r>
              <a:rPr lang="hu-HU" dirty="0"/>
              <a:t> </a:t>
            </a:r>
            <a:r>
              <a:rPr lang="hu-HU" dirty="0" err="1"/>
              <a:t>sonra</a:t>
            </a:r>
            <a:r>
              <a:rPr lang="hu-HU" dirty="0"/>
              <a:t>. </a:t>
            </a:r>
            <a:r>
              <a:rPr lang="hu-HU" dirty="0" err="1"/>
              <a:t>Daha</a:t>
            </a:r>
            <a:r>
              <a:rPr lang="hu-HU" dirty="0"/>
              <a:t> </a:t>
            </a:r>
            <a:r>
              <a:rPr lang="hu-HU" dirty="0" err="1"/>
              <a:t>büyük</a:t>
            </a:r>
            <a:r>
              <a:rPr lang="hu-HU" dirty="0"/>
              <a:t> </a:t>
            </a:r>
            <a:r>
              <a:rPr lang="hu-HU" dirty="0" err="1"/>
              <a:t>bir</a:t>
            </a:r>
            <a:r>
              <a:rPr lang="hu-HU" dirty="0"/>
              <a:t> </a:t>
            </a:r>
            <a:r>
              <a:rPr lang="hu-HU" dirty="0" err="1"/>
              <a:t>demet</a:t>
            </a:r>
            <a:r>
              <a:rPr lang="hu-HU" dirty="0"/>
              <a:t> </a:t>
            </a:r>
            <a:r>
              <a:rPr lang="hu-HU" dirty="0" err="1"/>
              <a:t>içine</a:t>
            </a:r>
            <a:r>
              <a:rPr lang="hu-HU" dirty="0"/>
              <a:t>.</a:t>
            </a:r>
          </a:p>
          <a:p>
            <a:r>
              <a:rPr lang="hu-HU" dirty="0"/>
              <a:t>66 </a:t>
            </a:r>
            <a:r>
              <a:rPr lang="hu-HU" dirty="0" err="1"/>
              <a:t>şiirden</a:t>
            </a:r>
            <a:r>
              <a:rPr lang="hu-HU" dirty="0"/>
              <a:t> </a:t>
            </a:r>
            <a:r>
              <a:rPr lang="hu-HU" dirty="0" err="1"/>
              <a:t>bir</a:t>
            </a:r>
            <a:r>
              <a:rPr lang="hu-HU" dirty="0"/>
              <a:t> </a:t>
            </a:r>
            <a:r>
              <a:rPr lang="hu-HU" dirty="0" err="1"/>
              <a:t>lirik</a:t>
            </a:r>
            <a:r>
              <a:rPr lang="hu-HU" dirty="0"/>
              <a:t> </a:t>
            </a:r>
            <a:r>
              <a:rPr lang="hu-HU" dirty="0" err="1"/>
              <a:t>özyaşam</a:t>
            </a:r>
            <a:r>
              <a:rPr lang="hu-HU" dirty="0"/>
              <a:t> </a:t>
            </a:r>
            <a:r>
              <a:rPr lang="hu-HU" dirty="0" err="1"/>
              <a:t>öyküsü</a:t>
            </a:r>
            <a:r>
              <a:rPr lang="hu-HU" dirty="0"/>
              <a:t> </a:t>
            </a:r>
            <a:r>
              <a:rPr lang="hu-HU" dirty="0" err="1"/>
              <a:t>yazmış</a:t>
            </a:r>
            <a:r>
              <a:rPr lang="hu-HU" dirty="0"/>
              <a:t>. </a:t>
            </a:r>
            <a:r>
              <a:rPr lang="hu-HU" dirty="0" err="1"/>
              <a:t>Çok</a:t>
            </a:r>
            <a:r>
              <a:rPr lang="hu-HU" dirty="0"/>
              <a:t> </a:t>
            </a:r>
            <a:r>
              <a:rPr lang="hu-HU" dirty="0" err="1"/>
              <a:t>değerli</a:t>
            </a:r>
            <a:r>
              <a:rPr lang="hu-HU" dirty="0"/>
              <a:t>. </a:t>
            </a:r>
          </a:p>
          <a:p>
            <a:r>
              <a:rPr lang="hu-HU" dirty="0" err="1"/>
              <a:t>Bu</a:t>
            </a:r>
            <a:r>
              <a:rPr lang="hu-HU" dirty="0"/>
              <a:t> „</a:t>
            </a:r>
            <a:r>
              <a:rPr lang="hu-HU" dirty="0" err="1"/>
              <a:t>Büyük</a:t>
            </a:r>
            <a:r>
              <a:rPr lang="hu-HU" dirty="0"/>
              <a:t> </a:t>
            </a:r>
            <a:r>
              <a:rPr lang="hu-HU" dirty="0" err="1"/>
              <a:t>Şiir</a:t>
            </a:r>
            <a:r>
              <a:rPr lang="hu-HU" dirty="0"/>
              <a:t> </a:t>
            </a:r>
            <a:r>
              <a:rPr lang="hu-HU" dirty="0" err="1"/>
              <a:t>Demeti</a:t>
            </a:r>
            <a:r>
              <a:rPr lang="hu-HU" dirty="0"/>
              <a:t>” </a:t>
            </a:r>
            <a:r>
              <a:rPr lang="hu-HU" dirty="0" err="1"/>
              <a:t>büyük</a:t>
            </a:r>
            <a:r>
              <a:rPr lang="hu-HU" dirty="0"/>
              <a:t> </a:t>
            </a:r>
            <a:r>
              <a:rPr lang="hu-HU" dirty="0" err="1"/>
              <a:t>bir</a:t>
            </a:r>
            <a:r>
              <a:rPr lang="hu-HU" dirty="0"/>
              <a:t> </a:t>
            </a:r>
            <a:r>
              <a:rPr lang="hu-HU" dirty="0" err="1"/>
              <a:t>yenilik</a:t>
            </a:r>
            <a:r>
              <a:rPr lang="hu-HU" dirty="0"/>
              <a:t>. El </a:t>
            </a:r>
            <a:r>
              <a:rPr lang="hu-HU" dirty="0" err="1"/>
              <a:t>yazması</a:t>
            </a:r>
            <a:r>
              <a:rPr lang="hu-HU" dirty="0"/>
              <a:t> </a:t>
            </a:r>
            <a:r>
              <a:rPr lang="hu-HU" dirty="0" err="1"/>
              <a:t>kopyalarını</a:t>
            </a:r>
            <a:r>
              <a:rPr lang="hu-HU" dirty="0"/>
              <a:t> </a:t>
            </a:r>
            <a:r>
              <a:rPr lang="hu-HU" dirty="0" err="1"/>
              <a:t>lehistana</a:t>
            </a:r>
            <a:r>
              <a:rPr lang="hu-HU" dirty="0"/>
              <a:t> </a:t>
            </a:r>
            <a:r>
              <a:rPr lang="hu-HU" dirty="0" err="1"/>
              <a:t>giderken</a:t>
            </a:r>
            <a:r>
              <a:rPr lang="hu-HU" dirty="0"/>
              <a:t> </a:t>
            </a:r>
            <a:r>
              <a:rPr lang="hu-HU" dirty="0" err="1"/>
              <a:t>arkadaşlarına</a:t>
            </a:r>
            <a:r>
              <a:rPr lang="hu-HU" dirty="0"/>
              <a:t> </a:t>
            </a:r>
            <a:r>
              <a:rPr lang="hu-HU" dirty="0" err="1"/>
              <a:t>bırakıyor</a:t>
            </a:r>
            <a:r>
              <a:rPr lang="hu-H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2095292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1373</Words>
  <Application>Microsoft Macintosh PowerPoint</Application>
  <PresentationFormat>Geniş ekran</PresentationFormat>
  <Paragraphs>113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Fire Sans</vt:lpstr>
      <vt:lpstr>Office Teması</vt:lpstr>
      <vt:lpstr>Bálint Balassi (1554-1594)</vt:lpstr>
      <vt:lpstr>1554-1594</vt:lpstr>
      <vt:lpstr>PowerPoint Sunusu</vt:lpstr>
      <vt:lpstr>https://dergipark.org.tr/en/download/article-file/114205 </vt:lpstr>
      <vt:lpstr>Bálint Balassi</vt:lpstr>
      <vt:lpstr>PowerPoint Sunusu</vt:lpstr>
      <vt:lpstr>Anna Losonczy</vt:lpstr>
      <vt:lpstr>30’lu yaşları</vt:lpstr>
      <vt:lpstr>Şiirlerden Divan</vt:lpstr>
      <vt:lpstr>PowerPoint Sunusu</vt:lpstr>
      <vt:lpstr>Ölüm...</vt:lpstr>
      <vt:lpstr>Sonuç (Bkz Edit Tasnádi-Dursun Ayan)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kullanici adi</dc:creator>
  <cp:lastModifiedBy>kullanici adi</cp:lastModifiedBy>
  <cp:revision>8</cp:revision>
  <dcterms:created xsi:type="dcterms:W3CDTF">2022-11-21T17:38:06Z</dcterms:created>
  <dcterms:modified xsi:type="dcterms:W3CDTF">2023-01-04T13:11:16Z</dcterms:modified>
</cp:coreProperties>
</file>